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225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6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2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54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83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84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089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07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9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D1AF13-8F24-45EB-B54B-C6F015039C21}" type="datetimeFigureOut">
              <a:rPr lang="bg-BG" smtClean="0"/>
              <a:t>26.5.2020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8B15E0-F45A-4B85-B7C1-DE5992C3DF82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  <a:p>
            <a:pPr algn="ctr"/>
            <a:r>
              <a:rPr lang="en-US" dirty="0" smtClean="0"/>
              <a:t>Mrs. </a:t>
            </a:r>
            <a:r>
              <a:rPr lang="en-US" dirty="0" err="1" smtClean="0"/>
              <a:t>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601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en-US" dirty="0" smtClean="0"/>
              <a:t>housework - </a:t>
            </a:r>
            <a:r>
              <a:rPr lang="bg-BG" dirty="0"/>
              <a:t>домакинска работа</a:t>
            </a:r>
            <a:endParaRPr lang="en-US" dirty="0" smtClean="0"/>
          </a:p>
          <a:p>
            <a:r>
              <a:rPr lang="en-US" dirty="0" smtClean="0"/>
              <a:t>lazy - </a:t>
            </a:r>
            <a:r>
              <a:rPr lang="bg-BG" dirty="0" smtClean="0"/>
              <a:t>мързелив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ungry - </a:t>
            </a:r>
            <a:r>
              <a:rPr lang="bg-BG" dirty="0" smtClean="0"/>
              <a:t>гладен</a:t>
            </a:r>
            <a:endParaRPr lang="en-US" dirty="0" smtClean="0"/>
          </a:p>
          <a:p>
            <a:r>
              <a:rPr lang="en-US" dirty="0" smtClean="0"/>
              <a:t>water - </a:t>
            </a:r>
            <a:r>
              <a:rPr lang="bg-BG" dirty="0" smtClean="0"/>
              <a:t>вода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ell - </a:t>
            </a:r>
            <a:r>
              <a:rPr lang="bg-BG" dirty="0" smtClean="0"/>
              <a:t>кладенец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526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2800" dirty="0" smtClean="0"/>
          </a:p>
          <a:p>
            <a:r>
              <a:rPr lang="en-US" sz="2800" dirty="0" smtClean="0"/>
              <a:t>housework </a:t>
            </a:r>
            <a:r>
              <a:rPr lang="en-US" sz="2800" dirty="0"/>
              <a:t>- </a:t>
            </a:r>
            <a:r>
              <a:rPr lang="bg-BG" sz="2800" dirty="0"/>
              <a:t>домакинска работа</a:t>
            </a:r>
          </a:p>
          <a:p>
            <a:endParaRPr lang="bg-BG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5" b="10105"/>
          <a:stretch/>
        </p:blipFill>
        <p:spPr>
          <a:xfrm>
            <a:off x="6218238" y="1941641"/>
            <a:ext cx="4911725" cy="34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en-US" sz="3200" dirty="0" smtClean="0"/>
              <a:t>lazy </a:t>
            </a:r>
            <a:r>
              <a:rPr lang="en-US" sz="3200" dirty="0"/>
              <a:t>- </a:t>
            </a:r>
            <a:r>
              <a:rPr lang="bg-BG" sz="3200" dirty="0"/>
              <a:t>мързелив</a:t>
            </a:r>
          </a:p>
          <a:p>
            <a:endParaRPr lang="bg-BG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314774"/>
            <a:ext cx="4937125" cy="3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en-US" sz="3200" dirty="0"/>
              <a:t>hungry - </a:t>
            </a:r>
            <a:r>
              <a:rPr lang="bg-BG" sz="3200" dirty="0"/>
              <a:t>гладен</a:t>
            </a:r>
          </a:p>
          <a:p>
            <a:endParaRPr lang="bg-BG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4150" y="1846263"/>
            <a:ext cx="290530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en-US" sz="3200" dirty="0"/>
              <a:t>water - </a:t>
            </a:r>
            <a:r>
              <a:rPr lang="bg-BG" sz="3200" dirty="0"/>
              <a:t>вода</a:t>
            </a:r>
          </a:p>
          <a:p>
            <a:endParaRPr lang="bg-BG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9576" y="1846263"/>
            <a:ext cx="489444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en-US" sz="3200" dirty="0" smtClean="0"/>
              <a:t>well </a:t>
            </a:r>
            <a:r>
              <a:rPr lang="en-US" sz="3200" dirty="0"/>
              <a:t>- </a:t>
            </a:r>
            <a:r>
              <a:rPr lang="bg-BG" sz="3200" dirty="0"/>
              <a:t>кладенец</a:t>
            </a:r>
          </a:p>
          <a:p>
            <a:endParaRPr lang="bg-BG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8279" y="1846263"/>
            <a:ext cx="30170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2/p. 85 Read the story and complete.</a:t>
            </a:r>
          </a:p>
          <a:p>
            <a:r>
              <a:rPr lang="en-US" dirty="0" smtClean="0"/>
              <a:t>1. Welcome to your new h…………….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3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lazy girl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Ex. 2/p. 85 Read the story and complete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1. Welcome to your new </a:t>
            </a:r>
            <a:r>
              <a:rPr lang="en-US" dirty="0">
                <a:solidFill>
                  <a:srgbClr val="FF0000"/>
                </a:solidFill>
              </a:rPr>
              <a:t>h…………….</a:t>
            </a:r>
          </a:p>
          <a:p>
            <a:r>
              <a:rPr lang="en-US" dirty="0" smtClean="0"/>
              <a:t>2. I don’t like </a:t>
            </a:r>
            <a:r>
              <a:rPr lang="en-US" dirty="0" smtClean="0">
                <a:solidFill>
                  <a:srgbClr val="FF0000"/>
                </a:solidFill>
              </a:rPr>
              <a:t>h…………….. </a:t>
            </a:r>
            <a:r>
              <a:rPr lang="en-US" dirty="0" smtClean="0"/>
              <a:t>. It’s boring.</a:t>
            </a:r>
          </a:p>
          <a:p>
            <a:r>
              <a:rPr lang="en-US" dirty="0" smtClean="0"/>
              <a:t>3. Your wife is very </a:t>
            </a:r>
            <a:r>
              <a:rPr lang="en-US" dirty="0" smtClean="0">
                <a:solidFill>
                  <a:srgbClr val="FF0000"/>
                </a:solidFill>
              </a:rPr>
              <a:t>l………………. </a:t>
            </a:r>
            <a:r>
              <a:rPr lang="en-US" dirty="0" smtClean="0"/>
              <a:t>!</a:t>
            </a:r>
          </a:p>
          <a:p>
            <a:r>
              <a:rPr lang="en-US" dirty="0" smtClean="0"/>
              <a:t>4. I’m very </a:t>
            </a:r>
            <a:r>
              <a:rPr lang="en-US" dirty="0" smtClean="0">
                <a:solidFill>
                  <a:srgbClr val="FF0000"/>
                </a:solidFill>
              </a:rPr>
              <a:t>h………………. </a:t>
            </a:r>
            <a:r>
              <a:rPr lang="en-US" dirty="0" smtClean="0"/>
              <a:t>!</a:t>
            </a:r>
          </a:p>
          <a:p>
            <a:r>
              <a:rPr lang="en-US" dirty="0" smtClean="0"/>
              <a:t>5. Can I bring water from the </a:t>
            </a:r>
            <a:r>
              <a:rPr lang="en-US" dirty="0" smtClean="0">
                <a:solidFill>
                  <a:srgbClr val="FF0000"/>
                </a:solidFill>
              </a:rPr>
              <a:t>w……………….. </a:t>
            </a:r>
            <a:r>
              <a:rPr lang="en-US" dirty="0" smtClean="0"/>
              <a:t>?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Welcome to your new </a:t>
            </a:r>
            <a:r>
              <a:rPr lang="en-US" dirty="0" smtClean="0">
                <a:solidFill>
                  <a:srgbClr val="FF0000"/>
                </a:solidFill>
              </a:rPr>
              <a:t>home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2. I don’t like </a:t>
            </a:r>
            <a:r>
              <a:rPr lang="en-US" dirty="0" smtClean="0">
                <a:solidFill>
                  <a:srgbClr val="FF0000"/>
                </a:solidFill>
              </a:rPr>
              <a:t>housework</a:t>
            </a:r>
            <a:r>
              <a:rPr lang="en-US" dirty="0" smtClean="0"/>
              <a:t>. It’s </a:t>
            </a:r>
            <a:r>
              <a:rPr lang="en-US" dirty="0"/>
              <a:t>boring.</a:t>
            </a:r>
          </a:p>
          <a:p>
            <a:r>
              <a:rPr lang="en-US" dirty="0"/>
              <a:t>3. Your wife is very </a:t>
            </a:r>
            <a:r>
              <a:rPr lang="en-US" dirty="0" smtClean="0">
                <a:solidFill>
                  <a:srgbClr val="FF0000"/>
                </a:solidFill>
              </a:rPr>
              <a:t>lazy </a:t>
            </a:r>
            <a:r>
              <a:rPr lang="en-US" dirty="0"/>
              <a:t>!</a:t>
            </a:r>
          </a:p>
          <a:p>
            <a:r>
              <a:rPr lang="en-US" dirty="0"/>
              <a:t>4. I’m very </a:t>
            </a:r>
            <a:r>
              <a:rPr lang="en-US" dirty="0" smtClean="0">
                <a:solidFill>
                  <a:srgbClr val="FF0000"/>
                </a:solidFill>
              </a:rPr>
              <a:t>hungry</a:t>
            </a:r>
            <a:r>
              <a:rPr lang="en-US" dirty="0" smtClean="0"/>
              <a:t> </a:t>
            </a:r>
            <a:r>
              <a:rPr lang="en-US" dirty="0"/>
              <a:t>!</a:t>
            </a:r>
          </a:p>
          <a:p>
            <a:r>
              <a:rPr lang="en-US" dirty="0"/>
              <a:t>5. Can I bring water from the </a:t>
            </a:r>
            <a:r>
              <a:rPr lang="en-US" dirty="0" smtClean="0">
                <a:solidFill>
                  <a:srgbClr val="FF0000"/>
                </a:solidFill>
              </a:rPr>
              <a:t>well</a:t>
            </a:r>
            <a:r>
              <a:rPr lang="en-US" dirty="0" smtClean="0"/>
              <a:t> </a:t>
            </a:r>
            <a:r>
              <a:rPr lang="en-US" dirty="0"/>
              <a:t>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67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words from The lazy girl – </a:t>
            </a:r>
            <a:r>
              <a:rPr lang="bg-BG" sz="2800" dirty="0" smtClean="0">
                <a:solidFill>
                  <a:srgbClr val="FF0000"/>
                </a:solidFill>
              </a:rPr>
              <a:t>думите от урока на стр 84</a:t>
            </a:r>
          </a:p>
          <a:p>
            <a:r>
              <a:rPr lang="bg-BG" sz="2800" dirty="0" smtClean="0">
                <a:solidFill>
                  <a:srgbClr val="FF0000"/>
                </a:solidFill>
              </a:rPr>
              <a:t>Учебната тетрадка упр.2 / стр. 70  и упр. 1 / стр 71</a:t>
            </a:r>
            <a:endParaRPr lang="bg-B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hedgehog </a:t>
            </a:r>
            <a:r>
              <a:rPr lang="en-US" sz="3200" dirty="0"/>
              <a:t>- </a:t>
            </a:r>
            <a:r>
              <a:rPr lang="bg-BG" sz="3200" dirty="0"/>
              <a:t>таралеж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1" y="178229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Koala - </a:t>
            </a:r>
            <a:r>
              <a:rPr lang="bg-BG" sz="3200" dirty="0" smtClean="0"/>
              <a:t>коала</a:t>
            </a:r>
            <a:endParaRPr lang="bg-BG" sz="3200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133" y="2399414"/>
            <a:ext cx="4381547" cy="29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1" y="178229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Horse </a:t>
            </a:r>
            <a:r>
              <a:rPr lang="bg-BG" sz="3200" dirty="0" smtClean="0"/>
              <a:t>- кон</a:t>
            </a:r>
            <a:endParaRPr lang="bg-BG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7588" y="2150836"/>
            <a:ext cx="3314444" cy="31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0" y="109695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giraffe </a:t>
            </a:r>
            <a:r>
              <a:rPr lang="bg-BG" sz="3200" dirty="0" smtClean="0"/>
              <a:t>- жираф</a:t>
            </a:r>
            <a:endParaRPr lang="bg-BG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2358" y="1909094"/>
            <a:ext cx="2962431" cy="39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6" y="109695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Owl - </a:t>
            </a:r>
            <a:r>
              <a:rPr lang="bg-BG" sz="3200" dirty="0" smtClean="0"/>
              <a:t>бухал</a:t>
            </a:r>
            <a:endParaRPr lang="bg-BG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0685" y="2125094"/>
            <a:ext cx="3056017" cy="374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9" y="178229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Elephant -</a:t>
            </a:r>
            <a:r>
              <a:rPr lang="bg-BG" sz="3200" dirty="0" smtClean="0"/>
              <a:t> слон</a:t>
            </a:r>
            <a:r>
              <a:rPr lang="en-US" sz="3200" dirty="0" smtClean="0"/>
              <a:t> </a:t>
            </a:r>
            <a:endParaRPr lang="bg-BG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1966" y="2075414"/>
            <a:ext cx="3623714" cy="35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3" y="178229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 bat -</a:t>
            </a:r>
            <a:r>
              <a:rPr lang="bg-BG" sz="3200" dirty="0" smtClean="0"/>
              <a:t> прилеп</a:t>
            </a:r>
            <a:endParaRPr lang="bg-BG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206" y="2435414"/>
            <a:ext cx="4411398" cy="29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1" y="178229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day and by night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parrot -</a:t>
            </a:r>
            <a:r>
              <a:rPr lang="bg-BG" sz="3200" dirty="0" smtClean="0"/>
              <a:t> папагал</a:t>
            </a:r>
            <a:endParaRPr lang="bg-BG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8831" y="2477243"/>
            <a:ext cx="4349508" cy="24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1" y="109695"/>
            <a:ext cx="14814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4A712-C413-4196-AFF6-F624285E6BF1}"/>
</file>

<file path=customXml/itemProps2.xml><?xml version="1.0" encoding="utf-8"?>
<ds:datastoreItem xmlns:ds="http://schemas.openxmlformats.org/officeDocument/2006/customXml" ds:itemID="{709D8E16-9F28-4803-BC68-DFA39FA52C59}"/>
</file>

<file path=customXml/itemProps3.xml><?xml version="1.0" encoding="utf-8"?>
<ds:datastoreItem xmlns:ds="http://schemas.openxmlformats.org/officeDocument/2006/customXml" ds:itemID="{E9585523-8D17-43EB-AA37-8CFF31B61B4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277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English lesson 3rd grade</vt:lpstr>
      <vt:lpstr>By day and by night</vt:lpstr>
      <vt:lpstr>By day and by night</vt:lpstr>
      <vt:lpstr>By day and by night</vt:lpstr>
      <vt:lpstr>By day and by night</vt:lpstr>
      <vt:lpstr>By day and by night</vt:lpstr>
      <vt:lpstr>By day and by night</vt:lpstr>
      <vt:lpstr>By day and by night</vt:lpstr>
      <vt:lpstr>By day and by night</vt:lpstr>
      <vt:lpstr>The lazy girl</vt:lpstr>
      <vt:lpstr>The lazy girl</vt:lpstr>
      <vt:lpstr>The lazy girl</vt:lpstr>
      <vt:lpstr>The lazy girl</vt:lpstr>
      <vt:lpstr>The lazy girl</vt:lpstr>
      <vt:lpstr>The lazy girl</vt:lpstr>
      <vt:lpstr>The lazy girl</vt:lpstr>
      <vt:lpstr>The lazy girl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11</cp:revision>
  <dcterms:created xsi:type="dcterms:W3CDTF">2020-05-26T12:01:11Z</dcterms:created>
  <dcterms:modified xsi:type="dcterms:W3CDTF">2020-05-26T13:57:46Z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