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01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432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119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754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3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42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869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379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680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57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17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737BF8-B259-4DC2-8C07-836A044157D1}" type="datetimeFigureOut">
              <a:rPr lang="bg-BG" smtClean="0"/>
              <a:t>29.4.2020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C83438-FB66-4A8B-A0A5-93F11507CFB9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02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lesson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29.04.2020</a:t>
            </a:r>
          </a:p>
          <a:p>
            <a:pPr algn="ctr"/>
            <a:r>
              <a:rPr lang="en-US" dirty="0" smtClean="0"/>
              <a:t>Mrs. Dineva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416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book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Ex.1/p.54 Look, read and complete.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eating</a:t>
            </a:r>
          </a:p>
          <a:p>
            <a:pPr marL="0" indent="0">
              <a:buNone/>
            </a:pPr>
            <a:r>
              <a:rPr lang="en-US" dirty="0" smtClean="0"/>
              <a:t>3. sleeping</a:t>
            </a:r>
          </a:p>
          <a:p>
            <a:pPr marL="0" indent="0">
              <a:buNone/>
            </a:pPr>
            <a:r>
              <a:rPr lang="en-US" dirty="0" smtClean="0"/>
              <a:t>4. tidying</a:t>
            </a:r>
          </a:p>
          <a:p>
            <a:pPr marL="0" indent="0">
              <a:buNone/>
            </a:pPr>
            <a:r>
              <a:rPr lang="en-US" dirty="0" smtClean="0"/>
              <a:t>5. picking</a:t>
            </a:r>
          </a:p>
          <a:p>
            <a:pPr marL="0" indent="0">
              <a:buNone/>
            </a:pPr>
            <a:r>
              <a:rPr lang="en-US" dirty="0" smtClean="0"/>
              <a:t>6. watching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860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book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Ex.2/p. 54 Look, read and match.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– f</a:t>
            </a:r>
          </a:p>
          <a:p>
            <a:pPr marL="0" indent="0">
              <a:buNone/>
            </a:pPr>
            <a:r>
              <a:rPr lang="en-US" dirty="0" smtClean="0"/>
              <a:t>3 – b</a:t>
            </a:r>
          </a:p>
          <a:p>
            <a:pPr marL="0" indent="0">
              <a:buNone/>
            </a:pPr>
            <a:r>
              <a:rPr lang="en-US" dirty="0" smtClean="0"/>
              <a:t>4 – c</a:t>
            </a:r>
          </a:p>
          <a:p>
            <a:pPr marL="0" indent="0">
              <a:buNone/>
            </a:pPr>
            <a:r>
              <a:rPr lang="en-US" dirty="0" smtClean="0"/>
              <a:t>5 – e</a:t>
            </a:r>
          </a:p>
          <a:p>
            <a:pPr marL="0" indent="0">
              <a:buNone/>
            </a:pPr>
            <a:r>
              <a:rPr lang="en-US" dirty="0" smtClean="0"/>
              <a:t>6 – a</a:t>
            </a:r>
          </a:p>
          <a:p>
            <a:pPr marL="0" indent="0">
              <a:buNone/>
            </a:pPr>
            <a:r>
              <a:rPr lang="en-US" dirty="0" smtClean="0"/>
              <a:t>7 – 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83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book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3/p. 55 Make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They aren’t tidying their rooms.</a:t>
            </a:r>
          </a:p>
          <a:p>
            <a:pPr marL="0" indent="0">
              <a:buNone/>
            </a:pPr>
            <a:r>
              <a:rPr lang="en-US" dirty="0" smtClean="0"/>
              <a:t>3. Are you watching TV?</a:t>
            </a:r>
          </a:p>
          <a:p>
            <a:pPr marL="0" indent="0">
              <a:buNone/>
            </a:pPr>
            <a:r>
              <a:rPr lang="en-US" dirty="0" smtClean="0"/>
              <a:t>4. We aren’t drinking milk.</a:t>
            </a:r>
          </a:p>
        </p:txBody>
      </p:sp>
    </p:spTree>
    <p:extLst>
      <p:ext uri="{BB962C8B-B14F-4D97-AF65-F5344CB8AC3E}">
        <p14:creationId xmlns:p14="http://schemas.microsoft.com/office/powerpoint/2010/main" val="10784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book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55 Look, read and write short answers.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No, they aren’t.</a:t>
            </a:r>
          </a:p>
          <a:p>
            <a:pPr marL="0" indent="0">
              <a:buNone/>
            </a:pPr>
            <a:r>
              <a:rPr lang="en-US" dirty="0" smtClean="0"/>
              <a:t>3. Yes, they are.</a:t>
            </a:r>
          </a:p>
          <a:p>
            <a:pPr marL="0" indent="0">
              <a:buNone/>
            </a:pPr>
            <a:r>
              <a:rPr lang="en-US" dirty="0" smtClean="0"/>
              <a:t>4. Yes, she is.</a:t>
            </a:r>
          </a:p>
          <a:p>
            <a:pPr marL="0" indent="0">
              <a:buNone/>
            </a:pPr>
            <a:r>
              <a:rPr lang="en-US" dirty="0" smtClean="0"/>
              <a:t>5. No, she isn’t.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50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book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5 /p. 55 Look, read and complete the crossword puzzle.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idying</a:t>
            </a:r>
          </a:p>
          <a:p>
            <a:pPr marL="514350" indent="-514350">
              <a:buAutoNum type="arabicPeriod"/>
            </a:pPr>
            <a:r>
              <a:rPr lang="en-US" dirty="0"/>
              <a:t>l</a:t>
            </a:r>
            <a:r>
              <a:rPr lang="en-US" dirty="0" smtClean="0"/>
              <a:t>istening</a:t>
            </a:r>
          </a:p>
          <a:p>
            <a:pPr marL="514350" indent="-51435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leeping</a:t>
            </a:r>
          </a:p>
          <a:p>
            <a:pPr marL="514350" indent="-514350">
              <a:buAutoNum type="arabicPeriod"/>
            </a:pPr>
            <a:r>
              <a:rPr lang="en-US" dirty="0"/>
              <a:t>d</a:t>
            </a:r>
            <a:r>
              <a:rPr lang="en-US" dirty="0" smtClean="0"/>
              <a:t>rinking</a:t>
            </a:r>
          </a:p>
          <a:p>
            <a:pPr marL="514350" indent="-51435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ating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FBDB87EDC7F634DA6B520497ED22A66" ma:contentTypeVersion="2" ma:contentTypeDescription="Създаване на нов документ" ma:contentTypeScope="" ma:versionID="cdc25618f0241c6eb136a0c01cf4a6a9">
  <xsd:schema xmlns:xsd="http://www.w3.org/2001/XMLSchema" xmlns:xs="http://www.w3.org/2001/XMLSchema" xmlns:p="http://schemas.microsoft.com/office/2006/metadata/properties" xmlns:ns2="4d43659a-95ab-4f96-844d-fdb11906f581" targetNamespace="http://schemas.microsoft.com/office/2006/metadata/properties" ma:root="true" ma:fieldsID="40eb0fd1db034e4b1be800558554d472" ns2:_="">
    <xsd:import namespace="4d43659a-95ab-4f96-844d-fdb11906f5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3659a-95ab-4f96-844d-fdb11906f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0625B9-370C-4D65-9D2B-00A77BBF57DB}"/>
</file>

<file path=customXml/itemProps2.xml><?xml version="1.0" encoding="utf-8"?>
<ds:datastoreItem xmlns:ds="http://schemas.openxmlformats.org/officeDocument/2006/customXml" ds:itemID="{CB7BD05B-89E9-4758-AFA0-E11373771704}"/>
</file>

<file path=customXml/itemProps3.xml><?xml version="1.0" encoding="utf-8"?>
<ds:datastoreItem xmlns:ds="http://schemas.openxmlformats.org/officeDocument/2006/customXml" ds:itemID="{6B284B52-C95B-4E33-A343-A64E1C19EB59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159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English lesson 3rd grade</vt:lpstr>
      <vt:lpstr>Activity book</vt:lpstr>
      <vt:lpstr>Activity book</vt:lpstr>
      <vt:lpstr>Activity book</vt:lpstr>
      <vt:lpstr>Activity book</vt:lpstr>
      <vt:lpstr>Activity book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 3rd grade</dc:title>
  <dc:creator>User</dc:creator>
  <cp:lastModifiedBy>User</cp:lastModifiedBy>
  <cp:revision>9</cp:revision>
  <dcterms:created xsi:type="dcterms:W3CDTF">2020-04-29T11:51:33Z</dcterms:created>
  <dcterms:modified xsi:type="dcterms:W3CDTF">2020-04-29T13:00:37Z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0x0101006FBDB87EDC7F634DA6B520497ED22A66</vt:lpwstr>
  </property>
</Properties>
</file>