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310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7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21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20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32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89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13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90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32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9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6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EB03-73FA-4F32-B350-A46B64D255A3}" type="datetimeFigureOut">
              <a:rPr lang="bg-BG" smtClean="0"/>
              <a:t>30.3.2020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8D32-E310-457A-A1C3-5790CAAB6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6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07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Ex.2/p.60 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It’s a rainy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boots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smtClean="0"/>
              <a:t>2. It’s a snow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jacket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It’s a sunny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T-shirt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58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Ex.3/p.60 Now read and complete about yourself.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It’s my birthday party today. I’m wearing my………………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27" y="1675040"/>
            <a:ext cx="166154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Activity book – p.48 / p. 49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98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her name?</a:t>
            </a:r>
          </a:p>
          <a:p>
            <a:endParaRPr lang="en-US" dirty="0" smtClean="0"/>
          </a:p>
          <a:p>
            <a:r>
              <a:rPr lang="en-US" dirty="0" smtClean="0"/>
              <a:t>What is she wearing?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250" y="956963"/>
            <a:ext cx="214903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What’s his name?</a:t>
            </a:r>
          </a:p>
          <a:p>
            <a:endParaRPr lang="en-US" dirty="0"/>
          </a:p>
          <a:p>
            <a:r>
              <a:rPr lang="en-US" dirty="0" smtClean="0"/>
              <a:t>What is he wearing?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33" t="46647" r="2471" b="1248"/>
          <a:stretch/>
        </p:blipFill>
        <p:spPr>
          <a:xfrm rot="16200000">
            <a:off x="5432070" y="2487213"/>
            <a:ext cx="5847289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What’s his name?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he wearing?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91" r="10135"/>
          <a:stretch/>
        </p:blipFill>
        <p:spPr>
          <a:xfrm rot="5400000">
            <a:off x="5560131" y="1867379"/>
            <a:ext cx="5343169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46" b="10092"/>
          <a:stretch/>
        </p:blipFill>
        <p:spPr>
          <a:xfrm>
            <a:off x="3561187" y="1558585"/>
            <a:ext cx="526349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Exercise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1/p. 60 Let’s 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the weather like in London Town?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78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Ex.2/p.60 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It’s a rainy day today. You’re wearing your ……………..</a:t>
            </a:r>
          </a:p>
          <a:p>
            <a:pPr marL="0" indent="0">
              <a:buNone/>
            </a:pPr>
            <a:r>
              <a:rPr lang="en-US" dirty="0" smtClean="0"/>
              <a:t>               a) T-shirt            b) boots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It’s a snow day today. You’re wearing your …………….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a) jacket            b) shorts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It’s a sunny day today. You’re wearing your …………….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a) T-shirt          b) coat</a:t>
            </a:r>
          </a:p>
        </p:txBody>
      </p:sp>
    </p:spTree>
    <p:extLst>
      <p:ext uri="{BB962C8B-B14F-4D97-AF65-F5344CB8AC3E}">
        <p14:creationId xmlns:p14="http://schemas.microsoft.com/office/powerpoint/2010/main" val="40209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Ex.2/p.60 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It’s a rainy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boots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It’s a snow day today. You’re wearing your …………….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a) jacket            b) shorts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It’s a sunny day today. You’re wearing your …………….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a) T-shirt          b) coat</a:t>
            </a:r>
          </a:p>
        </p:txBody>
      </p:sp>
    </p:spTree>
    <p:extLst>
      <p:ext uri="{BB962C8B-B14F-4D97-AF65-F5344CB8AC3E}">
        <p14:creationId xmlns:p14="http://schemas.microsoft.com/office/powerpoint/2010/main" val="2466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Ex.2/p.60 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It’s a rainy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boots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smtClean="0"/>
              <a:t>2. It’s a snow day today. You’re wearing your </a:t>
            </a:r>
            <a:r>
              <a:rPr lang="en-US" dirty="0" smtClean="0">
                <a:solidFill>
                  <a:srgbClr val="FF0000"/>
                </a:solidFill>
              </a:rPr>
              <a:t>jacket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It’s a sunny day today. You’re wearing your …………….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a) T-shirt          b) coat</a:t>
            </a:r>
          </a:p>
        </p:txBody>
      </p:sp>
    </p:spTree>
    <p:extLst>
      <p:ext uri="{BB962C8B-B14F-4D97-AF65-F5344CB8AC3E}">
        <p14:creationId xmlns:p14="http://schemas.microsoft.com/office/powerpoint/2010/main" val="2749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A0FA00-3633-4E82-A8A8-4C453588B3DA}"/>
</file>

<file path=customXml/itemProps2.xml><?xml version="1.0" encoding="utf-8"?>
<ds:datastoreItem xmlns:ds="http://schemas.openxmlformats.org/officeDocument/2006/customXml" ds:itemID="{59814A0A-571B-4702-B9AB-9FABB388ED3B}"/>
</file>

<file path=customXml/itemProps3.xml><?xml version="1.0" encoding="utf-8"?>
<ds:datastoreItem xmlns:ds="http://schemas.openxmlformats.org/officeDocument/2006/customXml" ds:itemID="{46C5455E-B8D3-472E-B26F-266F2F7D13CD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294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English lesson 3rd grade</vt:lpstr>
      <vt:lpstr>PowerPoint Presentation</vt:lpstr>
      <vt:lpstr>PowerPoint Presentation</vt:lpstr>
      <vt:lpstr>PowerPoint Presentation</vt:lpstr>
      <vt:lpstr> </vt:lpstr>
      <vt:lpstr>Exercise</vt:lpstr>
      <vt:lpstr>Ex.2/p.60 Read and choose</vt:lpstr>
      <vt:lpstr>Ex.2/p.60 Read and choose</vt:lpstr>
      <vt:lpstr>Ex.2/p.60 Read and choose</vt:lpstr>
      <vt:lpstr>Ex.2/p.60 Read and choose</vt:lpstr>
      <vt:lpstr>Ex.3/p.60 Now read and complete about yourself.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15</cp:revision>
  <dcterms:created xsi:type="dcterms:W3CDTF">2020-03-30T11:54:52Z</dcterms:created>
  <dcterms:modified xsi:type="dcterms:W3CDTF">2020-03-30T13:19:26Z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