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591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74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35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4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817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42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87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78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555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993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57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8D42-8BA6-40AF-B0C5-10AC35B0E792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B9A1-0134-4047-AC9B-31692B9F3A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68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499853212/test" TargetMode="External"/><Relationship Id="rId2" Type="http://schemas.openxmlformats.org/officeDocument/2006/relationships/hyperlink" Target="https://quizlet.com/_89ll7g?x=1qqt&amp;i=2niv5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01.04.2020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81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ru-RU" sz="3600" dirty="0" smtClean="0"/>
              <a:t>ride a bike – карам колело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997" b="7333"/>
          <a:stretch/>
        </p:blipFill>
        <p:spPr>
          <a:xfrm>
            <a:off x="7352844" y="1825625"/>
            <a:ext cx="2848431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sz="4000" dirty="0" smtClean="0"/>
              <a:t>fish - </a:t>
            </a:r>
            <a:r>
              <a:rPr lang="bg-BG" sz="4000" dirty="0" smtClean="0"/>
              <a:t>риба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6264" y="276689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en-US" dirty="0" smtClean="0"/>
              <a:t>New words /</a:t>
            </a:r>
            <a:r>
              <a:rPr lang="bg-BG" dirty="0" smtClean="0"/>
              <a:t>упражнение на новите думи/</a:t>
            </a:r>
          </a:p>
          <a:p>
            <a:r>
              <a:rPr lang="en-US" dirty="0" smtClean="0"/>
              <a:t>New lesson “Flying kites” /</a:t>
            </a:r>
            <a:r>
              <a:rPr lang="bg-BG" dirty="0" smtClean="0"/>
              <a:t>четене на новия урок/</a:t>
            </a:r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 smtClean="0">
                <a:hlinkClick r:id="rId2"/>
              </a:rPr>
              <a:t>https://quizlet.com/_89ll7g?x=1qqt&amp;i=2niv5g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>
                <a:hlinkClick r:id="rId3"/>
              </a:rPr>
              <a:t>https://quizlet.com/499853212/test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65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1051" b="6414"/>
          <a:stretch/>
        </p:blipFill>
        <p:spPr>
          <a:xfrm>
            <a:off x="3641950" y="1068161"/>
            <a:ext cx="4602164" cy="35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Flying kites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14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eason - </a:t>
            </a:r>
            <a:r>
              <a:rPr lang="bg-BG" dirty="0" smtClean="0"/>
              <a:t>сезон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spring – </a:t>
            </a:r>
            <a:r>
              <a:rPr lang="bg-BG" dirty="0" smtClean="0"/>
              <a:t>пролет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ummer - </a:t>
            </a:r>
            <a:r>
              <a:rPr lang="bg-BG" dirty="0" smtClean="0"/>
              <a:t>лято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utumn - </a:t>
            </a:r>
            <a:r>
              <a:rPr lang="bg-BG" dirty="0" smtClean="0"/>
              <a:t>есен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inter - </a:t>
            </a:r>
            <a:r>
              <a:rPr lang="bg-BG" dirty="0" smtClean="0"/>
              <a:t>зима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ly a kite – </a:t>
            </a:r>
            <a:r>
              <a:rPr lang="bg-BG" dirty="0" smtClean="0"/>
              <a:t>пускам хвърчило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o to school –</a:t>
            </a:r>
            <a:r>
              <a:rPr lang="bg-BG" dirty="0" smtClean="0"/>
              <a:t> отивам на училище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ide a bike –</a:t>
            </a:r>
            <a:r>
              <a:rPr lang="bg-BG" dirty="0" smtClean="0"/>
              <a:t> карам колело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ish -</a:t>
            </a:r>
            <a:r>
              <a:rPr lang="bg-BG" dirty="0" smtClean="0"/>
              <a:t> риба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r>
              <a:rPr lang="en-US" sz="4000" dirty="0" smtClean="0"/>
              <a:t>spring – </a:t>
            </a:r>
            <a:r>
              <a:rPr lang="bg-BG" sz="4000" dirty="0" smtClean="0"/>
              <a:t>пролет</a:t>
            </a:r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sz="4000" dirty="0" smtClean="0"/>
              <a:t>summer - </a:t>
            </a:r>
            <a:r>
              <a:rPr lang="bg-BG" sz="4000" dirty="0" smtClean="0"/>
              <a:t>лято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" r="-31" b="6197"/>
          <a:stretch/>
        </p:blipFill>
        <p:spPr>
          <a:xfrm>
            <a:off x="6772136" y="1825625"/>
            <a:ext cx="3982949" cy="40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sz="4000" dirty="0" smtClean="0"/>
              <a:t>autumn - </a:t>
            </a:r>
            <a:r>
              <a:rPr lang="bg-BG" sz="4000" dirty="0" smtClean="0"/>
              <a:t>есен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10" b="9643"/>
          <a:stretch/>
        </p:blipFill>
        <p:spPr>
          <a:xfrm>
            <a:off x="6172200" y="1999470"/>
            <a:ext cx="5192486" cy="36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sz="4000" dirty="0" smtClean="0"/>
              <a:t>winter - </a:t>
            </a:r>
            <a:r>
              <a:rPr lang="bg-BG" sz="4000" dirty="0" smtClean="0"/>
              <a:t>зима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698" b="7536"/>
          <a:stretch/>
        </p:blipFill>
        <p:spPr>
          <a:xfrm>
            <a:off x="6505575" y="1996281"/>
            <a:ext cx="4438196" cy="37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US" sz="3200" dirty="0" smtClean="0"/>
              <a:t>fly a kite – </a:t>
            </a:r>
            <a:r>
              <a:rPr lang="bg-BG" sz="3200" dirty="0" smtClean="0"/>
              <a:t>пускам хвърчило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5087" y="1825625"/>
            <a:ext cx="38958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ru-RU" sz="3600" dirty="0" smtClean="0"/>
              <a:t>go to school – отивам на училище</a:t>
            </a:r>
          </a:p>
          <a:p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462"/>
          <a:stretch/>
        </p:blipFill>
        <p:spPr>
          <a:xfrm>
            <a:off x="7435374" y="2355962"/>
            <a:ext cx="2808281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1620B-246D-4D35-8E15-E916DE3422D4}"/>
</file>

<file path=customXml/itemProps2.xml><?xml version="1.0" encoding="utf-8"?>
<ds:datastoreItem xmlns:ds="http://schemas.openxmlformats.org/officeDocument/2006/customXml" ds:itemID="{C9FFE66D-0402-437C-944C-4E55FFE11A86}"/>
</file>

<file path=customXml/itemProps3.xml><?xml version="1.0" encoding="utf-8"?>
<ds:datastoreItem xmlns:ds="http://schemas.openxmlformats.org/officeDocument/2006/customXml" ds:itemID="{3E672211-6324-41D5-B60A-253952573FA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112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English lesson 3rd grade</vt:lpstr>
      <vt:lpstr>PowerPoint Presentation</vt:lpstr>
      <vt:lpstr>Flying kites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13</cp:revision>
  <dcterms:created xsi:type="dcterms:W3CDTF">2020-04-01T12:01:49Z</dcterms:created>
  <dcterms:modified xsi:type="dcterms:W3CDTF">2020-04-01T14:05:30Z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