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88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735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26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686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5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758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166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33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757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039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928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7F41DA-93FA-4B0A-9FBA-56F07291696B}" type="datetimeFigureOut">
              <a:rPr lang="bg-BG" smtClean="0"/>
              <a:t>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417499-D9B9-4ACE-B84B-F9B7502CDD4E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4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English lesson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07.04.2020</a:t>
            </a:r>
          </a:p>
          <a:p>
            <a:pPr algn="ctr"/>
            <a:r>
              <a:rPr lang="en-US" dirty="0" smtClean="0"/>
              <a:t>Mrs. </a:t>
            </a:r>
            <a:r>
              <a:rPr lang="en-US" dirty="0" err="1" smtClean="0"/>
              <a:t>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667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watch </a:t>
            </a:r>
            <a:r>
              <a:rPr lang="en-US" sz="3600" dirty="0"/>
              <a:t>TV – </a:t>
            </a:r>
            <a:r>
              <a:rPr lang="bg-BG" sz="3600" dirty="0"/>
              <a:t>гледам телевизия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1909397"/>
            <a:ext cx="4937125" cy="38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eat </a:t>
            </a:r>
            <a:r>
              <a:rPr lang="en-US" sz="3600" dirty="0"/>
              <a:t>an ice cream – </a:t>
            </a:r>
            <a:r>
              <a:rPr lang="en-US" sz="3600" dirty="0" err="1"/>
              <a:t>ям</a:t>
            </a:r>
            <a:r>
              <a:rPr lang="en-US" sz="3600" dirty="0"/>
              <a:t> </a:t>
            </a:r>
            <a:r>
              <a:rPr lang="en-US" sz="3600" dirty="0" err="1"/>
              <a:t>сладолед</a:t>
            </a:r>
            <a:endParaRPr lang="en-US" sz="3600" dirty="0"/>
          </a:p>
          <a:p>
            <a:endParaRPr lang="bg-BG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26" b="7707"/>
          <a:stretch/>
        </p:blipFill>
        <p:spPr>
          <a:xfrm>
            <a:off x="6805670" y="1846264"/>
            <a:ext cx="3746216" cy="37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drink </a:t>
            </a:r>
            <a:r>
              <a:rPr lang="en-US" sz="3600" dirty="0"/>
              <a:t>milk – </a:t>
            </a:r>
            <a:r>
              <a:rPr lang="bg-BG" sz="3600" dirty="0"/>
              <a:t>пия мляко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707" b="6985"/>
          <a:stretch/>
        </p:blipFill>
        <p:spPr>
          <a:xfrm>
            <a:off x="6824428" y="1846263"/>
            <a:ext cx="3698429" cy="37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listen </a:t>
            </a:r>
            <a:r>
              <a:rPr lang="en-US" sz="3600" dirty="0"/>
              <a:t>to music – </a:t>
            </a:r>
            <a:r>
              <a:rPr lang="en-US" sz="3600" dirty="0" err="1"/>
              <a:t>слушам</a:t>
            </a:r>
            <a:r>
              <a:rPr lang="en-US" sz="3600" dirty="0"/>
              <a:t> </a:t>
            </a:r>
            <a:r>
              <a:rPr lang="en-US" sz="3600" dirty="0" err="1"/>
              <a:t>музика</a:t>
            </a:r>
            <a:endParaRPr lang="en-US" sz="3600" dirty="0"/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5438" y="1846263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pick </a:t>
            </a:r>
            <a:r>
              <a:rPr lang="en-US" sz="3200" dirty="0"/>
              <a:t>flowers – </a:t>
            </a:r>
            <a:r>
              <a:rPr lang="bg-BG" sz="3200" dirty="0"/>
              <a:t>бера цветя</a:t>
            </a:r>
          </a:p>
          <a:p>
            <a:endParaRPr lang="bg-B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375" y="2224088"/>
            <a:ext cx="45148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choose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1</a:t>
            </a:r>
            <a:r>
              <a:rPr lang="en-US" sz="2400" dirty="0"/>
              <a:t>. It’s spring. Are you flying your kite?</a:t>
            </a:r>
          </a:p>
          <a:p>
            <a:r>
              <a:rPr lang="en-US" sz="2400" dirty="0"/>
              <a:t>     a) Yes, I am.       </a:t>
            </a:r>
            <a:r>
              <a:rPr lang="en-US" sz="2400" dirty="0" smtClean="0"/>
              <a:t>b) No</a:t>
            </a:r>
            <a:r>
              <a:rPr lang="en-US" sz="2400" dirty="0"/>
              <a:t>, I am not.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617" t="2742" r="9775"/>
          <a:stretch/>
        </p:blipFill>
        <p:spPr>
          <a:xfrm>
            <a:off x="6643688" y="2543174"/>
            <a:ext cx="4029075" cy="27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and choose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It’s </a:t>
            </a:r>
            <a:r>
              <a:rPr lang="en-US" sz="2400" dirty="0"/>
              <a:t>summer. Are you wearing your </a:t>
            </a:r>
            <a:r>
              <a:rPr lang="en-US" sz="2400" dirty="0" smtClean="0"/>
              <a:t>coat?</a:t>
            </a:r>
            <a:endParaRPr lang="en-US" sz="2400" dirty="0"/>
          </a:p>
          <a:p>
            <a:r>
              <a:rPr lang="en-US" sz="2400" dirty="0"/>
              <a:t>     a) Yes, I am.       </a:t>
            </a:r>
            <a:r>
              <a:rPr lang="en-US" sz="2400" dirty="0" smtClean="0"/>
              <a:t>b) No</a:t>
            </a:r>
            <a:r>
              <a:rPr lang="en-US" sz="2400" dirty="0"/>
              <a:t>, I’m not.</a:t>
            </a:r>
          </a:p>
          <a:p>
            <a:endParaRPr lang="bg-B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62" b="8801"/>
          <a:stretch/>
        </p:blipFill>
        <p:spPr>
          <a:xfrm>
            <a:off x="6529398" y="1846264"/>
            <a:ext cx="4286240" cy="36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and choose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/>
              <a:t>It’s autumn. Are you swimming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/>
              <a:t>     a) Yes, I am.       </a:t>
            </a:r>
            <a:r>
              <a:rPr lang="en-US" sz="2400" dirty="0" smtClean="0"/>
              <a:t>b) No</a:t>
            </a:r>
            <a:r>
              <a:rPr lang="en-US" sz="2400" dirty="0"/>
              <a:t>, I’m not.</a:t>
            </a:r>
          </a:p>
          <a:p>
            <a:endParaRPr lang="bg-BG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541" b="7735"/>
          <a:stretch/>
        </p:blipFill>
        <p:spPr>
          <a:xfrm>
            <a:off x="6679671" y="1846263"/>
            <a:ext cx="4035953" cy="37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and choose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/>
              <a:t>It’s </a:t>
            </a:r>
            <a:r>
              <a:rPr lang="en-US" sz="2400" dirty="0" smtClean="0"/>
              <a:t>winter. </a:t>
            </a:r>
            <a:r>
              <a:rPr lang="en-US" sz="2400" dirty="0"/>
              <a:t>Are you </a:t>
            </a:r>
            <a:r>
              <a:rPr lang="en-US" sz="2400" dirty="0" smtClean="0"/>
              <a:t>making a snowman?</a:t>
            </a:r>
            <a:endParaRPr lang="en-US" sz="2400" dirty="0"/>
          </a:p>
          <a:p>
            <a:r>
              <a:rPr lang="en-US" sz="2400" dirty="0"/>
              <a:t>     a) Yes, I am.       </a:t>
            </a:r>
            <a:r>
              <a:rPr lang="en-US" sz="2400" dirty="0" smtClean="0"/>
              <a:t>b) No</a:t>
            </a:r>
            <a:r>
              <a:rPr lang="en-US" sz="2400" dirty="0"/>
              <a:t>, I’m not.</a:t>
            </a:r>
          </a:p>
          <a:p>
            <a:endParaRPr lang="bg-B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51" b="7025"/>
          <a:stretch/>
        </p:blipFill>
        <p:spPr>
          <a:xfrm>
            <a:off x="6805670" y="1846264"/>
            <a:ext cx="3752793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Dear Diary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iary - </a:t>
            </a:r>
            <a:r>
              <a:rPr lang="bg-BG" dirty="0" smtClean="0"/>
              <a:t>дневник</a:t>
            </a:r>
            <a:endParaRPr lang="en-US" dirty="0" smtClean="0"/>
          </a:p>
          <a:p>
            <a:r>
              <a:rPr lang="en-US" dirty="0" smtClean="0"/>
              <a:t>tidy my room – </a:t>
            </a:r>
            <a:r>
              <a:rPr lang="bg-BG" dirty="0" smtClean="0"/>
              <a:t>подреждам си стаята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leep</a:t>
            </a:r>
            <a:r>
              <a:rPr lang="bg-BG" dirty="0" smtClean="0"/>
              <a:t> - спя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atch TV</a:t>
            </a:r>
            <a:r>
              <a:rPr lang="bg-BG" dirty="0" smtClean="0"/>
              <a:t> – гледам телевизия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at an ice cream</a:t>
            </a:r>
            <a:r>
              <a:rPr lang="bg-BG" dirty="0" smtClean="0"/>
              <a:t> – ям сладолед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rink milk</a:t>
            </a:r>
            <a:r>
              <a:rPr lang="bg-BG" dirty="0" smtClean="0"/>
              <a:t> – пия мляко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isten to music</a:t>
            </a:r>
            <a:r>
              <a:rPr lang="bg-BG" dirty="0" smtClean="0"/>
              <a:t> – слушам музика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ick flowers</a:t>
            </a:r>
            <a:r>
              <a:rPr lang="bg-BG" dirty="0" smtClean="0"/>
              <a:t> – бера цветя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54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diary </a:t>
            </a:r>
            <a:r>
              <a:rPr lang="en-US" sz="3600" dirty="0"/>
              <a:t>- </a:t>
            </a:r>
            <a:r>
              <a:rPr lang="bg-BG" sz="3600" dirty="0"/>
              <a:t>дневник</a:t>
            </a:r>
          </a:p>
          <a:p>
            <a:endParaRPr lang="bg-BG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828" r="2077" b="9866"/>
          <a:stretch/>
        </p:blipFill>
        <p:spPr>
          <a:xfrm>
            <a:off x="7285552" y="2000250"/>
            <a:ext cx="3158574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tidy </a:t>
            </a:r>
            <a:r>
              <a:rPr lang="ru-RU" sz="3200" dirty="0"/>
              <a:t>my room – подреждам си стаята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5438" y="1846263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sleep </a:t>
            </a:r>
            <a:r>
              <a:rPr lang="en-US" sz="3600" dirty="0"/>
              <a:t>- </a:t>
            </a:r>
            <a:r>
              <a:rPr lang="bg-BG" sz="3600" dirty="0"/>
              <a:t>спя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8449" y="2620935"/>
            <a:ext cx="4032000" cy="24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A6E234-31C0-4712-A776-8B93D62A6A3D}"/>
</file>

<file path=customXml/itemProps2.xml><?xml version="1.0" encoding="utf-8"?>
<ds:datastoreItem xmlns:ds="http://schemas.openxmlformats.org/officeDocument/2006/customXml" ds:itemID="{3CFBE039-BD5B-4313-9E67-CF313FAE09BE}"/>
</file>

<file path=customXml/itemProps3.xml><?xml version="1.0" encoding="utf-8"?>
<ds:datastoreItem xmlns:ds="http://schemas.openxmlformats.org/officeDocument/2006/customXml" ds:itemID="{B7C3BB45-190E-4530-8341-A7A5E1CCF5F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</TotalTime>
  <Words>200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English lesson 3rd grade</vt:lpstr>
      <vt:lpstr>Read and choose</vt:lpstr>
      <vt:lpstr>Read and choose</vt:lpstr>
      <vt:lpstr>Read and choose</vt:lpstr>
      <vt:lpstr>Read and choose</vt:lpstr>
      <vt:lpstr>Dear Diary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18</cp:revision>
  <dcterms:created xsi:type="dcterms:W3CDTF">2020-04-07T11:46:56Z</dcterms:created>
  <dcterms:modified xsi:type="dcterms:W3CDTF">2020-04-07T14:07:07Z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