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6" r:id="rId6"/>
    <p:sldId id="272" r:id="rId7"/>
    <p:sldId id="273" r:id="rId8"/>
    <p:sldId id="274" r:id="rId9"/>
    <p:sldId id="259" r:id="rId10"/>
    <p:sldId id="260" r:id="rId11"/>
    <p:sldId id="262" r:id="rId12"/>
    <p:sldId id="263" r:id="rId13"/>
    <p:sldId id="264" r:id="rId14"/>
    <p:sldId id="265" r:id="rId15"/>
    <p:sldId id="261" r:id="rId16"/>
    <p:sldId id="266" r:id="rId17"/>
    <p:sldId id="267" r:id="rId18"/>
    <p:sldId id="268" r:id="rId19"/>
    <p:sldId id="275" r:id="rId2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16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291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519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249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11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1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184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048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465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038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018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D2455A-CC3E-4B95-A798-40D3D739D4B6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BF59C5-F985-4DDB-83AC-A417B691A842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35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English lesson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08.04.2020</a:t>
            </a:r>
          </a:p>
          <a:p>
            <a:pPr algn="ctr"/>
            <a:r>
              <a:rPr lang="en-US" dirty="0" smtClean="0"/>
              <a:t>Mrs. </a:t>
            </a:r>
            <a:r>
              <a:rPr lang="en-US" dirty="0" err="1" smtClean="0"/>
              <a:t>dineva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455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4/p. 65</a:t>
            </a:r>
            <a:r>
              <a:rPr lang="en-US" dirty="0"/>
              <a:t> </a:t>
            </a:r>
            <a:r>
              <a:rPr lang="en-US" dirty="0" smtClean="0"/>
              <a:t>Read and choose.</a:t>
            </a:r>
          </a:p>
          <a:p>
            <a:endParaRPr lang="en-US" dirty="0" smtClean="0"/>
          </a:p>
          <a:p>
            <a:r>
              <a:rPr lang="en-US" dirty="0" smtClean="0"/>
              <a:t>1. Are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watching TV?         </a:t>
            </a:r>
            <a:r>
              <a:rPr lang="en-US" dirty="0" smtClean="0">
                <a:solidFill>
                  <a:srgbClr val="FF0000"/>
                </a:solidFill>
              </a:rPr>
              <a:t>Yes, we are.            </a:t>
            </a:r>
            <a:r>
              <a:rPr lang="en-US" dirty="0" smtClean="0"/>
              <a:t>Yes, he is.</a:t>
            </a:r>
          </a:p>
          <a:p>
            <a:r>
              <a:rPr lang="en-US" dirty="0" smtClean="0"/>
              <a:t>2. Are they eating an ice cream?       No, I’m not.          No, they aren’t.</a:t>
            </a:r>
          </a:p>
          <a:p>
            <a:r>
              <a:rPr lang="en-US" dirty="0" smtClean="0"/>
              <a:t>3. Are we swimming?         Yes, they are       Yes, we are.</a:t>
            </a:r>
          </a:p>
          <a:p>
            <a:r>
              <a:rPr lang="en-US" dirty="0" smtClean="0"/>
              <a:t>4. Are they picking flowers?         Yes, they are      Yes, I am</a:t>
            </a:r>
          </a:p>
          <a:p>
            <a:r>
              <a:rPr lang="en-US" dirty="0" smtClean="0"/>
              <a:t>5. Are you sleeping?           No, it isn’t.           No, we aren’t.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63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4/p. 65</a:t>
            </a:r>
            <a:r>
              <a:rPr lang="en-US" dirty="0"/>
              <a:t> </a:t>
            </a:r>
            <a:r>
              <a:rPr lang="en-US" dirty="0" smtClean="0"/>
              <a:t>Read and choose.</a:t>
            </a:r>
          </a:p>
          <a:p>
            <a:endParaRPr lang="en-US" dirty="0" smtClean="0"/>
          </a:p>
          <a:p>
            <a:r>
              <a:rPr lang="en-US" dirty="0" smtClean="0"/>
              <a:t>1. Are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watching TV?         </a:t>
            </a:r>
            <a:r>
              <a:rPr lang="en-US" dirty="0" smtClean="0">
                <a:solidFill>
                  <a:srgbClr val="FF0000"/>
                </a:solidFill>
              </a:rPr>
              <a:t>Yes, we are.            </a:t>
            </a:r>
            <a:r>
              <a:rPr lang="en-US" dirty="0" smtClean="0"/>
              <a:t>Yes, he is.</a:t>
            </a:r>
          </a:p>
          <a:p>
            <a:r>
              <a:rPr lang="en-US" dirty="0" smtClean="0"/>
              <a:t>2. Are </a:t>
            </a:r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eating an ice cream?       No, I’m not.          </a:t>
            </a:r>
            <a:r>
              <a:rPr lang="en-US" dirty="0" smtClean="0">
                <a:solidFill>
                  <a:srgbClr val="FF0000"/>
                </a:solidFill>
              </a:rPr>
              <a:t>No, they aren’t.</a:t>
            </a:r>
          </a:p>
          <a:p>
            <a:r>
              <a:rPr lang="en-US" dirty="0" smtClean="0"/>
              <a:t>3. Are we swimming?         Yes, they are       Yes, we are.</a:t>
            </a:r>
          </a:p>
          <a:p>
            <a:r>
              <a:rPr lang="en-US" dirty="0" smtClean="0"/>
              <a:t>4. Are they picking flowers?         Yes, they are      Yes, I am</a:t>
            </a:r>
          </a:p>
          <a:p>
            <a:r>
              <a:rPr lang="en-US" dirty="0" smtClean="0"/>
              <a:t>5. Are you sleeping?           No, it isn’t.           No, we aren’t.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31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4/p. 65</a:t>
            </a:r>
            <a:r>
              <a:rPr lang="en-US" dirty="0"/>
              <a:t> </a:t>
            </a:r>
            <a:r>
              <a:rPr lang="en-US" dirty="0" smtClean="0"/>
              <a:t>Read and choose.</a:t>
            </a:r>
          </a:p>
          <a:p>
            <a:endParaRPr lang="en-US" dirty="0" smtClean="0"/>
          </a:p>
          <a:p>
            <a:r>
              <a:rPr lang="en-US" dirty="0" smtClean="0"/>
              <a:t>1. Are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watching TV?         </a:t>
            </a:r>
            <a:r>
              <a:rPr lang="en-US" dirty="0" smtClean="0">
                <a:solidFill>
                  <a:srgbClr val="FF0000"/>
                </a:solidFill>
              </a:rPr>
              <a:t>Yes, we are.            </a:t>
            </a:r>
            <a:r>
              <a:rPr lang="en-US" dirty="0" smtClean="0"/>
              <a:t>Yes, he is.</a:t>
            </a:r>
          </a:p>
          <a:p>
            <a:r>
              <a:rPr lang="en-US" dirty="0" smtClean="0"/>
              <a:t>2. Are </a:t>
            </a:r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eating an ice cream?       No, I’m not.          </a:t>
            </a:r>
            <a:r>
              <a:rPr lang="en-US" dirty="0" smtClean="0">
                <a:solidFill>
                  <a:srgbClr val="FF0000"/>
                </a:solidFill>
              </a:rPr>
              <a:t>No, they aren’t.</a:t>
            </a:r>
          </a:p>
          <a:p>
            <a:r>
              <a:rPr lang="en-US" dirty="0" smtClean="0"/>
              <a:t>3. Are </a:t>
            </a:r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en-US" dirty="0" smtClean="0"/>
              <a:t> swimming?         Yes, they are       </a:t>
            </a:r>
            <a:r>
              <a:rPr lang="en-US" dirty="0" smtClean="0">
                <a:solidFill>
                  <a:srgbClr val="FF0000"/>
                </a:solidFill>
              </a:rPr>
              <a:t>Yes, we are.</a:t>
            </a:r>
          </a:p>
          <a:p>
            <a:r>
              <a:rPr lang="en-US" dirty="0" smtClean="0"/>
              <a:t>4. Are they picking flowers?         Yes, they are      Yes, I am</a:t>
            </a:r>
          </a:p>
          <a:p>
            <a:r>
              <a:rPr lang="en-US" dirty="0" smtClean="0"/>
              <a:t>5. Are you sleeping?           No, it isn’t.           No, we aren’t.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9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4/p. 65</a:t>
            </a:r>
            <a:r>
              <a:rPr lang="en-US" dirty="0"/>
              <a:t> </a:t>
            </a:r>
            <a:r>
              <a:rPr lang="en-US" dirty="0" smtClean="0"/>
              <a:t>Read and choose.</a:t>
            </a:r>
          </a:p>
          <a:p>
            <a:endParaRPr lang="en-US" dirty="0" smtClean="0"/>
          </a:p>
          <a:p>
            <a:r>
              <a:rPr lang="en-US" dirty="0" smtClean="0"/>
              <a:t>1. Are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watching TV?         </a:t>
            </a:r>
            <a:r>
              <a:rPr lang="en-US" dirty="0" smtClean="0">
                <a:solidFill>
                  <a:srgbClr val="FF0000"/>
                </a:solidFill>
              </a:rPr>
              <a:t>Yes, we are.            </a:t>
            </a:r>
            <a:r>
              <a:rPr lang="en-US" dirty="0" smtClean="0"/>
              <a:t>Yes, he is.</a:t>
            </a:r>
          </a:p>
          <a:p>
            <a:r>
              <a:rPr lang="en-US" dirty="0" smtClean="0"/>
              <a:t>2. Are </a:t>
            </a:r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eating an ice cream?       No, I’m not.          </a:t>
            </a:r>
            <a:r>
              <a:rPr lang="en-US" dirty="0" smtClean="0">
                <a:solidFill>
                  <a:srgbClr val="FF0000"/>
                </a:solidFill>
              </a:rPr>
              <a:t>No, they aren’t.</a:t>
            </a:r>
          </a:p>
          <a:p>
            <a:r>
              <a:rPr lang="en-US" dirty="0" smtClean="0"/>
              <a:t>3. Are </a:t>
            </a:r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en-US" dirty="0" smtClean="0"/>
              <a:t> swimming?         Yes, they are       </a:t>
            </a:r>
            <a:r>
              <a:rPr lang="en-US" dirty="0" smtClean="0">
                <a:solidFill>
                  <a:srgbClr val="FF0000"/>
                </a:solidFill>
              </a:rPr>
              <a:t>Yes, we are.</a:t>
            </a:r>
          </a:p>
          <a:p>
            <a:r>
              <a:rPr lang="en-US" dirty="0" smtClean="0"/>
              <a:t>4. Are </a:t>
            </a:r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picking flowers?         </a:t>
            </a:r>
            <a:r>
              <a:rPr lang="en-US" dirty="0" smtClean="0">
                <a:solidFill>
                  <a:srgbClr val="FF0000"/>
                </a:solidFill>
              </a:rPr>
              <a:t>Yes, they are      </a:t>
            </a:r>
            <a:r>
              <a:rPr lang="en-US" dirty="0" smtClean="0"/>
              <a:t>Yes, I am</a:t>
            </a:r>
          </a:p>
          <a:p>
            <a:r>
              <a:rPr lang="en-US" dirty="0" smtClean="0"/>
              <a:t>5. Are you sleeping?           No, it isn’t.           No, we aren’t.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9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4/p. 65</a:t>
            </a:r>
            <a:r>
              <a:rPr lang="en-US" dirty="0"/>
              <a:t> </a:t>
            </a:r>
            <a:r>
              <a:rPr lang="en-US" dirty="0" smtClean="0"/>
              <a:t>Read and choose.</a:t>
            </a:r>
          </a:p>
          <a:p>
            <a:endParaRPr lang="en-US" dirty="0" smtClean="0"/>
          </a:p>
          <a:p>
            <a:r>
              <a:rPr lang="en-US" dirty="0" smtClean="0"/>
              <a:t>1. Are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watching TV?         </a:t>
            </a:r>
            <a:r>
              <a:rPr lang="en-US" dirty="0" smtClean="0">
                <a:solidFill>
                  <a:srgbClr val="FF0000"/>
                </a:solidFill>
              </a:rPr>
              <a:t>Yes, we are.            </a:t>
            </a:r>
            <a:r>
              <a:rPr lang="en-US" dirty="0" smtClean="0"/>
              <a:t>Yes, he is.</a:t>
            </a:r>
          </a:p>
          <a:p>
            <a:r>
              <a:rPr lang="en-US" dirty="0" smtClean="0"/>
              <a:t>2. Are </a:t>
            </a:r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eating an ice cream?       No, I’m not.          </a:t>
            </a:r>
            <a:r>
              <a:rPr lang="en-US" dirty="0" smtClean="0">
                <a:solidFill>
                  <a:srgbClr val="FF0000"/>
                </a:solidFill>
              </a:rPr>
              <a:t>No, they aren’t.</a:t>
            </a:r>
          </a:p>
          <a:p>
            <a:r>
              <a:rPr lang="en-US" dirty="0" smtClean="0"/>
              <a:t>3. Are </a:t>
            </a:r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en-US" dirty="0" smtClean="0"/>
              <a:t> swimming?         Yes, they are       </a:t>
            </a:r>
            <a:r>
              <a:rPr lang="en-US" dirty="0" smtClean="0">
                <a:solidFill>
                  <a:srgbClr val="FF0000"/>
                </a:solidFill>
              </a:rPr>
              <a:t>Yes, we are.</a:t>
            </a:r>
          </a:p>
          <a:p>
            <a:r>
              <a:rPr lang="en-US" dirty="0" smtClean="0"/>
              <a:t>4. Are </a:t>
            </a:r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picking flowers?         </a:t>
            </a:r>
            <a:r>
              <a:rPr lang="en-US" dirty="0" smtClean="0">
                <a:solidFill>
                  <a:srgbClr val="FF0000"/>
                </a:solidFill>
              </a:rPr>
              <a:t>Yes, they are      </a:t>
            </a:r>
            <a:r>
              <a:rPr lang="en-US" dirty="0" smtClean="0"/>
              <a:t>Yes, I am</a:t>
            </a:r>
          </a:p>
          <a:p>
            <a:r>
              <a:rPr lang="en-US" dirty="0" smtClean="0"/>
              <a:t>5. Are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sleeping?           No, it isn’t.           </a:t>
            </a:r>
            <a:r>
              <a:rPr lang="en-US" dirty="0" smtClean="0">
                <a:solidFill>
                  <a:srgbClr val="FF0000"/>
                </a:solidFill>
              </a:rPr>
              <a:t>No, we aren’t.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2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Ex. 5 / p. 65 Listen and choose.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Daisy and Lilly are …………</a:t>
            </a:r>
          </a:p>
          <a:p>
            <a:pPr marL="0" indent="0">
              <a:buNone/>
            </a:pPr>
            <a:r>
              <a:rPr lang="en-US" dirty="0" smtClean="0"/>
              <a:t> a) drinking milk               </a:t>
            </a:r>
            <a:r>
              <a:rPr lang="en-US" dirty="0" smtClean="0">
                <a:solidFill>
                  <a:srgbClr val="FF0000"/>
                </a:solidFill>
              </a:rPr>
              <a:t>b) eating an ice cream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Mum and Dad are ………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listening to music        b) sleeping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Liam and Jake are ………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fishing                            b) watching TV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Grandma and Grandpa are ……….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flying a kite                    b) picking flowers</a:t>
            </a:r>
          </a:p>
          <a:p>
            <a:pPr marL="457200" indent="-457200">
              <a:buAutoNum type="alphaLcParenR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866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Ex. 5 / p. 65 Listen and choose.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Daisy and Lilly are …………</a:t>
            </a:r>
          </a:p>
          <a:p>
            <a:pPr marL="0" indent="0">
              <a:buNone/>
            </a:pPr>
            <a:r>
              <a:rPr lang="en-US" dirty="0" smtClean="0"/>
              <a:t> a) drinking milk               </a:t>
            </a:r>
            <a:r>
              <a:rPr lang="en-US" dirty="0" smtClean="0">
                <a:solidFill>
                  <a:srgbClr val="FF0000"/>
                </a:solidFill>
              </a:rPr>
              <a:t>b) eating an ice cream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Mum and Dad are ………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listening to music        </a:t>
            </a:r>
            <a:r>
              <a:rPr lang="en-US" dirty="0" smtClean="0">
                <a:solidFill>
                  <a:srgbClr val="FF0000"/>
                </a:solidFill>
              </a:rPr>
              <a:t>b) sleeping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Liam and Jake are ………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fishing                            b) watching TV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Grandma and Grandpa are ……….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flying a kite                    b) picking flowers</a:t>
            </a:r>
          </a:p>
          <a:p>
            <a:pPr marL="457200" indent="-457200">
              <a:buAutoNum type="alphaLcParenR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92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Ex. 5 / p. 65 Listen and choose.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Daisy and Lilly are …………</a:t>
            </a:r>
          </a:p>
          <a:p>
            <a:pPr marL="0" indent="0">
              <a:buNone/>
            </a:pPr>
            <a:r>
              <a:rPr lang="en-US" dirty="0" smtClean="0"/>
              <a:t> a) drinking milk               </a:t>
            </a:r>
            <a:r>
              <a:rPr lang="en-US" dirty="0" smtClean="0">
                <a:solidFill>
                  <a:srgbClr val="FF0000"/>
                </a:solidFill>
              </a:rPr>
              <a:t>b) eating an ice cream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Mum and Dad are ………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listening to music        </a:t>
            </a:r>
            <a:r>
              <a:rPr lang="en-US" dirty="0" smtClean="0">
                <a:solidFill>
                  <a:srgbClr val="FF0000"/>
                </a:solidFill>
              </a:rPr>
              <a:t>b) sleeping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Liam and Jake are ………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fishing                            </a:t>
            </a:r>
            <a:r>
              <a:rPr lang="en-US" dirty="0" smtClean="0">
                <a:solidFill>
                  <a:srgbClr val="FF0000"/>
                </a:solidFill>
              </a:rPr>
              <a:t>b) watching TV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Grandma and Grandpa are ……….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flying a kite                    b) picking flowers</a:t>
            </a:r>
          </a:p>
          <a:p>
            <a:pPr marL="457200" indent="-457200">
              <a:buAutoNum type="alphaLcParenR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14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Ex. 5 / p. 65 Listen and choose.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Daisy and Lilly are …………</a:t>
            </a:r>
          </a:p>
          <a:p>
            <a:pPr marL="0" indent="0">
              <a:buNone/>
            </a:pPr>
            <a:r>
              <a:rPr lang="en-US" dirty="0" smtClean="0"/>
              <a:t> a) drinking milk               </a:t>
            </a:r>
            <a:r>
              <a:rPr lang="en-US" dirty="0" smtClean="0">
                <a:solidFill>
                  <a:srgbClr val="FF0000"/>
                </a:solidFill>
              </a:rPr>
              <a:t>b) eating an ice cream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Mum and Dad are ………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listening to music        </a:t>
            </a:r>
            <a:r>
              <a:rPr lang="en-US" dirty="0" smtClean="0">
                <a:solidFill>
                  <a:srgbClr val="FF0000"/>
                </a:solidFill>
              </a:rPr>
              <a:t>b) sleeping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Liam and Jake are ………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 fishing                            </a:t>
            </a:r>
            <a:r>
              <a:rPr lang="en-US" dirty="0" smtClean="0">
                <a:solidFill>
                  <a:srgbClr val="FF0000"/>
                </a:solidFill>
              </a:rPr>
              <a:t>b) watching TV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Grandma and Grandpa are ……….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a) flying a kite                    </a:t>
            </a:r>
            <a:r>
              <a:rPr lang="en-US" dirty="0" smtClean="0"/>
              <a:t>b) picking flowers</a:t>
            </a:r>
          </a:p>
          <a:p>
            <a:pPr marL="457200" indent="-457200">
              <a:buAutoNum type="alphaLcParenR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922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Homework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Portfolio  - p. 65</a:t>
            </a:r>
          </a:p>
          <a:p>
            <a:r>
              <a:rPr lang="en-US" dirty="0" smtClean="0"/>
              <a:t>Talk with your friends.</a:t>
            </a:r>
          </a:p>
          <a:p>
            <a:r>
              <a:rPr lang="en-US" dirty="0" smtClean="0"/>
              <a:t>Then write your diary entry for today.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Dear Diary,</a:t>
            </a:r>
          </a:p>
          <a:p>
            <a:r>
              <a:rPr lang="en-US" dirty="0" smtClean="0"/>
              <a:t>I’m in ……… now and</a:t>
            </a:r>
          </a:p>
          <a:p>
            <a:r>
              <a:rPr lang="en-US" dirty="0" smtClean="0"/>
              <a:t>I’m ……..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889" b="14096"/>
          <a:stretch/>
        </p:blipFill>
        <p:spPr>
          <a:xfrm>
            <a:off x="9196388" y="1947862"/>
            <a:ext cx="1647825" cy="153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</a:p>
          <a:p>
            <a:endParaRPr lang="en-US" dirty="0" smtClean="0"/>
          </a:p>
          <a:p>
            <a:r>
              <a:rPr lang="en-US" dirty="0" smtClean="0"/>
              <a:t>1. tidy</a:t>
            </a:r>
          </a:p>
          <a:p>
            <a:r>
              <a:rPr lang="en-US" dirty="0" smtClean="0"/>
              <a:t>2. watch</a:t>
            </a:r>
          </a:p>
          <a:p>
            <a:r>
              <a:rPr lang="en-US" dirty="0" smtClean="0"/>
              <a:t>3. eat</a:t>
            </a:r>
          </a:p>
          <a:p>
            <a:r>
              <a:rPr lang="en-US" dirty="0" smtClean="0"/>
              <a:t>4 drink</a:t>
            </a:r>
          </a:p>
          <a:p>
            <a:r>
              <a:rPr lang="en-US" dirty="0" smtClean="0"/>
              <a:t>5. listen</a:t>
            </a:r>
          </a:p>
          <a:p>
            <a:r>
              <a:rPr lang="en-US" dirty="0" smtClean="0"/>
              <a:t>6. pick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a) flowers</a:t>
            </a:r>
          </a:p>
          <a:p>
            <a:r>
              <a:rPr lang="en-US" dirty="0" smtClean="0"/>
              <a:t>b) milk</a:t>
            </a:r>
          </a:p>
          <a:p>
            <a:r>
              <a:rPr lang="en-US" dirty="0" smtClean="0"/>
              <a:t>c) to music</a:t>
            </a:r>
          </a:p>
          <a:p>
            <a:r>
              <a:rPr lang="en-US" dirty="0" smtClean="0"/>
              <a:t>d) my room</a:t>
            </a:r>
          </a:p>
          <a:p>
            <a:r>
              <a:rPr lang="en-US" dirty="0" smtClean="0"/>
              <a:t>e) TV</a:t>
            </a:r>
          </a:p>
          <a:p>
            <a:r>
              <a:rPr lang="en-US" dirty="0" smtClean="0"/>
              <a:t>f) an ice cream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786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1. tidy my room</a:t>
            </a:r>
          </a:p>
          <a:p>
            <a:r>
              <a:rPr lang="en-US" dirty="0" smtClean="0"/>
              <a:t>2. watch</a:t>
            </a:r>
          </a:p>
          <a:p>
            <a:r>
              <a:rPr lang="en-US" dirty="0" smtClean="0"/>
              <a:t>3. eat</a:t>
            </a:r>
          </a:p>
          <a:p>
            <a:r>
              <a:rPr lang="en-US" dirty="0" smtClean="0"/>
              <a:t>4 drink</a:t>
            </a:r>
          </a:p>
          <a:p>
            <a:r>
              <a:rPr lang="en-US" dirty="0" smtClean="0"/>
              <a:t>5. listen</a:t>
            </a:r>
          </a:p>
          <a:p>
            <a:r>
              <a:rPr lang="en-US" dirty="0" smtClean="0"/>
              <a:t>6. pick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a) flowers</a:t>
            </a:r>
          </a:p>
          <a:p>
            <a:r>
              <a:rPr lang="en-US" dirty="0" smtClean="0"/>
              <a:t>b) milk</a:t>
            </a:r>
          </a:p>
          <a:p>
            <a:r>
              <a:rPr lang="en-US" dirty="0" smtClean="0"/>
              <a:t>c) to music</a:t>
            </a:r>
          </a:p>
          <a:p>
            <a:r>
              <a:rPr lang="en-US" u="sng" dirty="0" smtClean="0"/>
              <a:t>d) my room</a:t>
            </a:r>
          </a:p>
          <a:p>
            <a:r>
              <a:rPr lang="en-US" dirty="0" smtClean="0"/>
              <a:t>e) TV</a:t>
            </a:r>
          </a:p>
          <a:p>
            <a:r>
              <a:rPr lang="en-US" dirty="0" smtClean="0"/>
              <a:t>f) an ice cream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30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1. tidy my room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watch TV</a:t>
            </a:r>
          </a:p>
          <a:p>
            <a:r>
              <a:rPr lang="en-US" dirty="0" smtClean="0"/>
              <a:t>3. eat</a:t>
            </a:r>
          </a:p>
          <a:p>
            <a:r>
              <a:rPr lang="en-US" dirty="0" smtClean="0"/>
              <a:t>4 drink</a:t>
            </a:r>
          </a:p>
          <a:p>
            <a:r>
              <a:rPr lang="en-US" dirty="0" smtClean="0"/>
              <a:t>5. listen</a:t>
            </a:r>
          </a:p>
          <a:p>
            <a:r>
              <a:rPr lang="en-US" dirty="0" smtClean="0"/>
              <a:t>6. pick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a) flowers</a:t>
            </a:r>
          </a:p>
          <a:p>
            <a:r>
              <a:rPr lang="en-US" dirty="0" smtClean="0"/>
              <a:t>b) milk</a:t>
            </a:r>
          </a:p>
          <a:p>
            <a:r>
              <a:rPr lang="en-US" dirty="0" smtClean="0"/>
              <a:t>c) to music</a:t>
            </a:r>
          </a:p>
          <a:p>
            <a:r>
              <a:rPr lang="en-US" u="sng" dirty="0" smtClean="0"/>
              <a:t>d) my room</a:t>
            </a:r>
          </a:p>
          <a:p>
            <a:r>
              <a:rPr lang="en-US" u="sng" dirty="0" smtClean="0"/>
              <a:t>e) TV</a:t>
            </a:r>
          </a:p>
          <a:p>
            <a:r>
              <a:rPr lang="en-US" dirty="0" smtClean="0"/>
              <a:t>f) an ice cream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041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1. tidy my room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watch TV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eat an ice cream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 drink milk</a:t>
            </a:r>
          </a:p>
          <a:p>
            <a:r>
              <a:rPr lang="en-US" dirty="0" smtClean="0"/>
              <a:t>5. listen</a:t>
            </a:r>
          </a:p>
          <a:p>
            <a:r>
              <a:rPr lang="en-US" dirty="0" smtClean="0"/>
              <a:t>6. pick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a) flowers</a:t>
            </a:r>
          </a:p>
          <a:p>
            <a:r>
              <a:rPr lang="en-US" dirty="0" smtClean="0"/>
              <a:t>b) milk</a:t>
            </a:r>
          </a:p>
          <a:p>
            <a:r>
              <a:rPr lang="en-US" dirty="0" smtClean="0"/>
              <a:t>c) to music</a:t>
            </a:r>
          </a:p>
          <a:p>
            <a:r>
              <a:rPr lang="en-US" u="sng" dirty="0" smtClean="0"/>
              <a:t>d) my room</a:t>
            </a:r>
          </a:p>
          <a:p>
            <a:r>
              <a:rPr lang="en-US" u="sng" dirty="0" smtClean="0"/>
              <a:t>e) TV</a:t>
            </a:r>
          </a:p>
          <a:p>
            <a:r>
              <a:rPr lang="en-US" u="sng" dirty="0" smtClean="0"/>
              <a:t>f) an ice cream</a:t>
            </a:r>
            <a:endParaRPr lang="bg-BG" u="sng" dirty="0"/>
          </a:p>
        </p:txBody>
      </p:sp>
    </p:spTree>
    <p:extLst>
      <p:ext uri="{BB962C8B-B14F-4D97-AF65-F5344CB8AC3E}">
        <p14:creationId xmlns:p14="http://schemas.microsoft.com/office/powerpoint/2010/main" val="26534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1. tidy my room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watch TV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eat an ice cream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 drink milk</a:t>
            </a:r>
          </a:p>
          <a:p>
            <a:r>
              <a:rPr lang="en-US" dirty="0" smtClean="0"/>
              <a:t>5. listen</a:t>
            </a:r>
          </a:p>
          <a:p>
            <a:r>
              <a:rPr lang="en-US" dirty="0" smtClean="0"/>
              <a:t>6. pick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a) flowers</a:t>
            </a:r>
          </a:p>
          <a:p>
            <a:r>
              <a:rPr lang="en-US" u="sng" dirty="0" smtClean="0"/>
              <a:t>b) milk</a:t>
            </a:r>
          </a:p>
          <a:p>
            <a:r>
              <a:rPr lang="en-US" dirty="0" smtClean="0"/>
              <a:t>c) to music</a:t>
            </a:r>
          </a:p>
          <a:p>
            <a:r>
              <a:rPr lang="en-US" u="sng" dirty="0" smtClean="0"/>
              <a:t>d) my room</a:t>
            </a:r>
          </a:p>
          <a:p>
            <a:r>
              <a:rPr lang="en-US" u="sng" dirty="0" smtClean="0"/>
              <a:t>e) TV</a:t>
            </a:r>
          </a:p>
          <a:p>
            <a:r>
              <a:rPr lang="en-US" u="sng" dirty="0" smtClean="0"/>
              <a:t>f) an ice cream</a:t>
            </a:r>
            <a:endParaRPr lang="bg-BG" u="sng" dirty="0"/>
          </a:p>
        </p:txBody>
      </p:sp>
    </p:spTree>
    <p:extLst>
      <p:ext uri="{BB962C8B-B14F-4D97-AF65-F5344CB8AC3E}">
        <p14:creationId xmlns:p14="http://schemas.microsoft.com/office/powerpoint/2010/main" val="172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1. tidy my room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watch TV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eat an ice cream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 drink milk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 listen to music</a:t>
            </a:r>
          </a:p>
          <a:p>
            <a:r>
              <a:rPr lang="en-US" dirty="0" smtClean="0"/>
              <a:t>6. pick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a) flowers</a:t>
            </a:r>
          </a:p>
          <a:p>
            <a:r>
              <a:rPr lang="en-US" u="sng" dirty="0" smtClean="0"/>
              <a:t>b) milk</a:t>
            </a:r>
          </a:p>
          <a:p>
            <a:r>
              <a:rPr lang="en-US" u="sng" dirty="0" smtClean="0"/>
              <a:t>c) to music</a:t>
            </a:r>
          </a:p>
          <a:p>
            <a:r>
              <a:rPr lang="en-US" u="sng" dirty="0" smtClean="0"/>
              <a:t>d) my room</a:t>
            </a:r>
          </a:p>
          <a:p>
            <a:r>
              <a:rPr lang="en-US" u="sng" dirty="0" smtClean="0"/>
              <a:t>e) TV</a:t>
            </a:r>
          </a:p>
          <a:p>
            <a:r>
              <a:rPr lang="en-US" u="sng" dirty="0" smtClean="0"/>
              <a:t>f) an ice cream</a:t>
            </a:r>
            <a:endParaRPr lang="bg-BG" u="sng" dirty="0"/>
          </a:p>
        </p:txBody>
      </p:sp>
    </p:spTree>
    <p:extLst>
      <p:ext uri="{BB962C8B-B14F-4D97-AF65-F5344CB8AC3E}">
        <p14:creationId xmlns:p14="http://schemas.microsoft.com/office/powerpoint/2010/main" val="34957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Dear diary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1. tidy my room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watch TV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eat an ice cream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 drink milk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 listen to music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6. pick flowers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a) flowers</a:t>
            </a:r>
          </a:p>
          <a:p>
            <a:r>
              <a:rPr lang="en-US" u="sng" dirty="0" smtClean="0"/>
              <a:t>b) milk</a:t>
            </a:r>
          </a:p>
          <a:p>
            <a:r>
              <a:rPr lang="en-US" u="sng" dirty="0" smtClean="0"/>
              <a:t>c) to music</a:t>
            </a:r>
          </a:p>
          <a:p>
            <a:r>
              <a:rPr lang="en-US" u="sng" dirty="0" smtClean="0"/>
              <a:t>d) my room</a:t>
            </a:r>
          </a:p>
          <a:p>
            <a:r>
              <a:rPr lang="en-US" u="sng" dirty="0" smtClean="0"/>
              <a:t>e) TV</a:t>
            </a:r>
          </a:p>
          <a:p>
            <a:r>
              <a:rPr lang="en-US" u="sng" dirty="0" smtClean="0"/>
              <a:t>f) an ice cream</a:t>
            </a:r>
            <a:endParaRPr lang="bg-BG" u="sng" dirty="0"/>
          </a:p>
        </p:txBody>
      </p:sp>
    </p:spTree>
    <p:extLst>
      <p:ext uri="{BB962C8B-B14F-4D97-AF65-F5344CB8AC3E}">
        <p14:creationId xmlns:p14="http://schemas.microsoft.com/office/powerpoint/2010/main" val="40513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Dear diary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559088"/>
              </p:ext>
            </p:extLst>
          </p:nvPr>
        </p:nvGraphicFramePr>
        <p:xfrm>
          <a:off x="1271588" y="1851343"/>
          <a:ext cx="98837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196"/>
                <a:gridCol w="2878088"/>
                <a:gridCol w="2369548"/>
                <a:gridCol w="2470944"/>
              </a:tblGrid>
              <a:tr h="295038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answers</a:t>
                      </a:r>
                      <a:endParaRPr lang="bg-BG" dirty="0"/>
                    </a:p>
                  </a:txBody>
                  <a:tcPr/>
                </a:tc>
              </a:tr>
              <a:tr h="509243">
                <a:tc>
                  <a:txBody>
                    <a:bodyPr/>
                    <a:lstStyle/>
                    <a:p>
                      <a:r>
                        <a:rPr lang="en-US" dirty="0" smtClean="0"/>
                        <a:t>We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(’re)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 not (aren’t) </a:t>
                      </a:r>
                      <a:r>
                        <a:rPr lang="en-US" dirty="0" smtClean="0"/>
                        <a:t>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dirty="0" smtClean="0"/>
                        <a:t> we 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?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we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are.</a:t>
                      </a:r>
                    </a:p>
                    <a:p>
                      <a:r>
                        <a:rPr lang="en-US" dirty="0" smtClean="0"/>
                        <a:t>No, we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aren’t.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9243">
                <a:tc>
                  <a:txBody>
                    <a:bodyPr/>
                    <a:lstStyle/>
                    <a:p>
                      <a:r>
                        <a:rPr lang="en-US" dirty="0" smtClean="0"/>
                        <a:t>You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 (’re)  </a:t>
                      </a:r>
                      <a:r>
                        <a:rPr lang="en-US" dirty="0" smtClean="0"/>
                        <a:t>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 not (aren’t) </a:t>
                      </a:r>
                      <a:r>
                        <a:rPr lang="en-US" dirty="0" smtClean="0"/>
                        <a:t>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 </a:t>
                      </a:r>
                      <a:r>
                        <a:rPr lang="en-US" dirty="0" smtClean="0"/>
                        <a:t>you 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?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we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are.</a:t>
                      </a:r>
                    </a:p>
                    <a:p>
                      <a:r>
                        <a:rPr lang="en-US" dirty="0" smtClean="0"/>
                        <a:t>No, we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aren’t.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9243">
                <a:tc>
                  <a:txBody>
                    <a:bodyPr/>
                    <a:lstStyle/>
                    <a:p>
                      <a:r>
                        <a:rPr lang="en-US" dirty="0" smtClean="0"/>
                        <a:t>They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 (’re) </a:t>
                      </a:r>
                      <a:r>
                        <a:rPr lang="en-US" dirty="0" smtClean="0"/>
                        <a:t>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 not (aren’t) </a:t>
                      </a:r>
                      <a:r>
                        <a:rPr lang="en-US" dirty="0" smtClean="0"/>
                        <a:t>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dirty="0" smtClean="0"/>
                        <a:t> they eat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?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</a:t>
                      </a:r>
                      <a:r>
                        <a:rPr lang="en-US" baseline="0" dirty="0" smtClean="0"/>
                        <a:t> they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are.</a:t>
                      </a:r>
                    </a:p>
                    <a:p>
                      <a:r>
                        <a:rPr lang="en-US" baseline="0" dirty="0" smtClean="0"/>
                        <a:t>No, they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aren’t.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2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FBDB87EDC7F634DA6B520497ED22A66" ma:contentTypeVersion="2" ma:contentTypeDescription="Създаване на нов документ" ma:contentTypeScope="" ma:versionID="cdc25618f0241c6eb136a0c01cf4a6a9">
  <xsd:schema xmlns:xsd="http://www.w3.org/2001/XMLSchema" xmlns:xs="http://www.w3.org/2001/XMLSchema" xmlns:p="http://schemas.microsoft.com/office/2006/metadata/properties" xmlns:ns2="4d43659a-95ab-4f96-844d-fdb11906f581" targetNamespace="http://schemas.microsoft.com/office/2006/metadata/properties" ma:root="true" ma:fieldsID="40eb0fd1db034e4b1be800558554d472" ns2:_="">
    <xsd:import namespace="4d43659a-95ab-4f96-844d-fdb11906f5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3659a-95ab-4f96-844d-fdb11906f5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190996-A0E8-4E8E-8779-B5AE15A85081}"/>
</file>

<file path=customXml/itemProps2.xml><?xml version="1.0" encoding="utf-8"?>
<ds:datastoreItem xmlns:ds="http://schemas.openxmlformats.org/officeDocument/2006/customXml" ds:itemID="{BF09BDFE-42E5-4486-B12D-ED5E345E50D3}"/>
</file>

<file path=customXml/itemProps3.xml><?xml version="1.0" encoding="utf-8"?>
<ds:datastoreItem xmlns:ds="http://schemas.openxmlformats.org/officeDocument/2006/customXml" ds:itemID="{F950D25E-EE42-4C92-8FD0-8B2BFF39788B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1219</Words>
  <Application>Microsoft Office PowerPoint</Application>
  <PresentationFormat>Widescreen</PresentationFormat>
  <Paragraphs>235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Retrospect</vt:lpstr>
      <vt:lpstr>English lesson 3rd grade</vt:lpstr>
      <vt:lpstr> Dear diary</vt:lpstr>
      <vt:lpstr> Dear diary</vt:lpstr>
      <vt:lpstr> Dear diary</vt:lpstr>
      <vt:lpstr> Dear diary</vt:lpstr>
      <vt:lpstr> Dear diary</vt:lpstr>
      <vt:lpstr> Dear diary</vt:lpstr>
      <vt:lpstr> Dear diary</vt:lpstr>
      <vt:lpstr>Dear diary</vt:lpstr>
      <vt:lpstr>Dear diary</vt:lpstr>
      <vt:lpstr>Dear diary</vt:lpstr>
      <vt:lpstr>Dear diary</vt:lpstr>
      <vt:lpstr>Dear diary</vt:lpstr>
      <vt:lpstr>Dear diary</vt:lpstr>
      <vt:lpstr>Dear diary</vt:lpstr>
      <vt:lpstr>Dear diary</vt:lpstr>
      <vt:lpstr>Dear diary</vt:lpstr>
      <vt:lpstr>Dear diary</vt:lpstr>
      <vt:lpstr>  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lesson 3rd grade</dc:title>
  <dc:creator>User</dc:creator>
  <cp:lastModifiedBy>User</cp:lastModifiedBy>
  <cp:revision>26</cp:revision>
  <dcterms:created xsi:type="dcterms:W3CDTF">2020-04-08T11:49:31Z</dcterms:created>
  <dcterms:modified xsi:type="dcterms:W3CDTF">2020-04-08T13:15:15Z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0x0101006FBDB87EDC7F634DA6B520497ED22A66</vt:lpwstr>
  </property>
</Properties>
</file>