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54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999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0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00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68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53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81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065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7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C7271D-6D43-4C11-B3B9-009078061EA1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07ED01-A375-487E-BAD2-EE59DE26B252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11.05.2020</a:t>
            </a:r>
          </a:p>
          <a:p>
            <a:pPr algn="ctr"/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2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/>
              <a:t>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bg-BG" sz="3600" dirty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some </a:t>
            </a:r>
            <a:r>
              <a:rPr lang="en-US" sz="3600" dirty="0" smtClean="0"/>
              <a:t>rice </a:t>
            </a:r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7636" y="1846263"/>
            <a:ext cx="45583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bg-BG" sz="3600" dirty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some</a:t>
            </a:r>
            <a:r>
              <a:rPr lang="en-US" sz="3600" dirty="0" smtClean="0"/>
              <a:t> pasta. </a:t>
            </a:r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2181225"/>
            <a:ext cx="45148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/ Any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u="sng" dirty="0" smtClean="0"/>
              <a:t>c</a:t>
            </a:r>
            <a:r>
              <a:rPr lang="en-US" sz="2800" dirty="0" smtClean="0"/>
              <a:t>arrot      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</a:t>
            </a:r>
            <a:r>
              <a:rPr lang="en-US" sz="2800" dirty="0" smtClean="0"/>
              <a:t> </a:t>
            </a:r>
            <a:r>
              <a:rPr lang="en-US" sz="2800" u="sng" dirty="0" smtClean="0"/>
              <a:t>e</a:t>
            </a:r>
            <a:r>
              <a:rPr lang="en-US" sz="2800" dirty="0" smtClean="0"/>
              <a:t>gg        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egg</a:t>
            </a:r>
            <a:r>
              <a:rPr lang="en-US" sz="2800" u="sng" dirty="0" smtClean="0"/>
              <a:t>s,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some</a:t>
            </a:r>
            <a:r>
              <a:rPr lang="en-US" sz="2800" dirty="0"/>
              <a:t> </a:t>
            </a:r>
            <a:r>
              <a:rPr lang="en-US" sz="2800" u="sng" dirty="0"/>
              <a:t>rice, pasta, popcorn, milk, juice</a:t>
            </a:r>
            <a:endParaRPr lang="en-US" sz="2800" u="sng" dirty="0" smtClean="0"/>
          </a:p>
          <a:p>
            <a:endParaRPr lang="en-US" sz="2800" u="sng" dirty="0" smtClean="0"/>
          </a:p>
          <a:p>
            <a:r>
              <a:rPr lang="en-US" sz="2800" dirty="0" smtClean="0"/>
              <a:t>(+) There </a:t>
            </a:r>
            <a:r>
              <a:rPr lang="en-US" sz="2800" u="sng" dirty="0" smtClean="0"/>
              <a:t>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/>
              <a:t> milk.</a:t>
            </a:r>
          </a:p>
          <a:p>
            <a:r>
              <a:rPr lang="en-US" sz="2800" dirty="0" smtClean="0"/>
              <a:t>(?) Is there </a:t>
            </a:r>
            <a:r>
              <a:rPr lang="en-US" sz="2800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rice?</a:t>
            </a:r>
          </a:p>
          <a:p>
            <a:r>
              <a:rPr lang="en-US" sz="2800" dirty="0" smtClean="0"/>
              <a:t>(-) There </a:t>
            </a:r>
            <a:r>
              <a:rPr lang="en-US" sz="2800" u="sng" dirty="0" smtClean="0"/>
              <a:t>isn’t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/>
              <a:t> pasta.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307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Ex. 4/p. 75 Write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/</a:t>
            </a:r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rgbClr val="FF0000"/>
                </a:solidFill>
              </a:rPr>
              <a:t>some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1 </a:t>
            </a:r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u="sng" dirty="0" smtClean="0"/>
              <a:t>t</a:t>
            </a:r>
            <a:r>
              <a:rPr lang="en-US" sz="3200" dirty="0" smtClean="0"/>
              <a:t>omato</a:t>
            </a:r>
          </a:p>
          <a:p>
            <a:r>
              <a:rPr lang="en-US" sz="3200" dirty="0" smtClean="0"/>
              <a:t>2 </a:t>
            </a:r>
            <a:r>
              <a:rPr lang="en-US" sz="3200" dirty="0" smtClean="0">
                <a:solidFill>
                  <a:srgbClr val="FF0000"/>
                </a:solidFill>
              </a:rPr>
              <a:t>an</a:t>
            </a:r>
            <a:r>
              <a:rPr lang="en-US" sz="3200" dirty="0" smtClean="0"/>
              <a:t> </a:t>
            </a:r>
            <a:r>
              <a:rPr lang="en-US" sz="3200" u="sng" dirty="0" smtClean="0"/>
              <a:t>o</a:t>
            </a:r>
            <a:r>
              <a:rPr lang="en-US" sz="3200" dirty="0" smtClean="0"/>
              <a:t>nion</a:t>
            </a:r>
          </a:p>
          <a:p>
            <a:r>
              <a:rPr lang="en-US" sz="3200" dirty="0" smtClean="0"/>
              <a:t>3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</a:t>
            </a:r>
            <a:r>
              <a:rPr lang="en-US" sz="3200" u="sng" dirty="0" smtClean="0"/>
              <a:t>milk</a:t>
            </a:r>
          </a:p>
          <a:p>
            <a:r>
              <a:rPr lang="en-US" sz="3200" dirty="0" smtClean="0"/>
              <a:t>4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en-US" sz="3200" u="sng" dirty="0" smtClean="0"/>
              <a:t>p</a:t>
            </a:r>
            <a:r>
              <a:rPr lang="en-US" sz="3200" dirty="0" smtClean="0"/>
              <a:t>otato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</a:t>
            </a:r>
            <a:r>
              <a:rPr lang="en-US" sz="3200" u="sng" dirty="0" smtClean="0"/>
              <a:t>rice</a:t>
            </a:r>
          </a:p>
          <a:p>
            <a:r>
              <a:rPr lang="en-US" sz="3200" dirty="0" smtClean="0"/>
              <a:t>6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</a:t>
            </a:r>
            <a:r>
              <a:rPr lang="en-US" sz="3200" u="sng" dirty="0" smtClean="0"/>
              <a:t>pasta</a:t>
            </a:r>
          </a:p>
          <a:p>
            <a:r>
              <a:rPr lang="en-US" sz="3200" dirty="0" smtClean="0"/>
              <a:t>7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en-US" sz="3200" u="sng" dirty="0" smtClean="0"/>
              <a:t>b</a:t>
            </a:r>
            <a:r>
              <a:rPr lang="en-US" sz="3200" dirty="0" smtClean="0"/>
              <a:t>iscuit</a:t>
            </a:r>
          </a:p>
          <a:p>
            <a:r>
              <a:rPr lang="en-US" sz="3200" dirty="0" smtClean="0"/>
              <a:t>8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</a:t>
            </a:r>
            <a:r>
              <a:rPr lang="en-US" sz="3200" u="sng" dirty="0" smtClean="0"/>
              <a:t>popcorn</a:t>
            </a:r>
          </a:p>
          <a:p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7845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Textbook /</a:t>
            </a:r>
            <a:r>
              <a:rPr lang="bg-BG" sz="2800" dirty="0" smtClean="0">
                <a:solidFill>
                  <a:srgbClr val="FF0000"/>
                </a:solidFill>
              </a:rPr>
              <a:t>учебник/ - </a:t>
            </a:r>
            <a:r>
              <a:rPr lang="en-US" sz="2800" smtClean="0">
                <a:solidFill>
                  <a:srgbClr val="FF0000"/>
                </a:solidFill>
              </a:rPr>
              <a:t>ex.5 - p</a:t>
            </a:r>
            <a:r>
              <a:rPr lang="en-US" sz="2800" dirty="0" smtClean="0">
                <a:solidFill>
                  <a:srgbClr val="FF0000"/>
                </a:solidFill>
              </a:rPr>
              <a:t>. 75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Activity book /</a:t>
            </a:r>
            <a:r>
              <a:rPr lang="bg-BG" sz="2800" dirty="0" smtClean="0">
                <a:solidFill>
                  <a:srgbClr val="FF0000"/>
                </a:solidFill>
              </a:rPr>
              <a:t>учебна тетрадка/ - </a:t>
            </a:r>
            <a:r>
              <a:rPr lang="en-US" sz="2800" dirty="0" smtClean="0">
                <a:solidFill>
                  <a:srgbClr val="FF0000"/>
                </a:solidFill>
              </a:rPr>
              <a:t>ex.1, 2 – p. 62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                      </a:t>
            </a:r>
            <a:endParaRPr lang="bg-B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Are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There </a:t>
            </a:r>
            <a:r>
              <a:rPr lang="en-US" sz="3200" u="sng" dirty="0" smtClean="0"/>
              <a:t>are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carrot</a:t>
            </a:r>
            <a:r>
              <a:rPr lang="en-US" sz="3200" u="sng" dirty="0" smtClean="0"/>
              <a:t>s</a:t>
            </a:r>
            <a:r>
              <a:rPr lang="en-US" sz="3200" dirty="0" smtClean="0"/>
              <a:t>.  </a:t>
            </a:r>
            <a:endParaRPr lang="bg-BG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3727" y="2453414"/>
            <a:ext cx="3739561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Are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There </a:t>
            </a:r>
            <a:r>
              <a:rPr lang="en-US" sz="3200" u="sng" dirty="0" smtClean="0"/>
              <a:t>are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/>
              <a:t> </a:t>
            </a:r>
            <a:r>
              <a:rPr lang="en-US" sz="3200" u="sng" dirty="0" smtClean="0"/>
              <a:t>children</a:t>
            </a:r>
            <a:r>
              <a:rPr lang="en-US" sz="3200" dirty="0" smtClean="0"/>
              <a:t>.  </a:t>
            </a:r>
            <a:endParaRPr lang="bg-BG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2062163"/>
            <a:ext cx="45148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 There </a:t>
            </a:r>
            <a:r>
              <a:rPr lang="en-US" sz="3600" u="sng" dirty="0" smtClean="0"/>
              <a:t>is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an </a:t>
            </a:r>
            <a:r>
              <a:rPr lang="en-US" sz="3600" dirty="0" smtClean="0"/>
              <a:t>onion.</a:t>
            </a:r>
            <a:endParaRPr lang="bg-BG" sz="3600" dirty="0"/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7386" y="2291414"/>
            <a:ext cx="3173041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there</a:t>
            </a:r>
            <a:r>
              <a:rPr lang="en-US" dirty="0" smtClean="0"/>
              <a:t>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potato </a:t>
            </a:r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680" y="2580822"/>
            <a:ext cx="48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/>
              <a:t>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egg.</a:t>
            </a:r>
            <a:endParaRPr lang="bg-BG" sz="3600" dirty="0"/>
          </a:p>
          <a:p>
            <a:endParaRPr lang="bg-BG" sz="3200" dirty="0" smtClean="0"/>
          </a:p>
          <a:p>
            <a:endParaRPr lang="bg-BG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469059"/>
            <a:ext cx="4937125" cy="27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dirty="0" smtClean="0"/>
              <a:t>sausage.</a:t>
            </a:r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bg-BG" sz="3600" dirty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dirty="0" smtClean="0"/>
              <a:t>biscuit.</a:t>
            </a:r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there…?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bg-BG" sz="3600" dirty="0"/>
          </a:p>
          <a:p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u="sng" dirty="0" smtClean="0">
                <a:solidFill>
                  <a:schemeClr val="tx1"/>
                </a:solidFill>
              </a:rPr>
              <a:t>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some</a:t>
            </a:r>
            <a:r>
              <a:rPr lang="en-US" sz="3600" dirty="0" smtClean="0"/>
              <a:t> popcorn</a:t>
            </a:r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9680" y="2435414"/>
            <a:ext cx="4266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203414-37DF-4BDB-BEDD-6E35B7E8F6E9}"/>
</file>

<file path=customXml/itemProps2.xml><?xml version="1.0" encoding="utf-8"?>
<ds:datastoreItem xmlns:ds="http://schemas.openxmlformats.org/officeDocument/2006/customXml" ds:itemID="{BFEC0460-96C1-401C-84D2-246BB4682B94}"/>
</file>

<file path=customXml/itemProps3.xml><?xml version="1.0" encoding="utf-8"?>
<ds:datastoreItem xmlns:ds="http://schemas.openxmlformats.org/officeDocument/2006/customXml" ds:itemID="{40EB6802-1400-4F70-A221-8C3D1FEE45D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</TotalTime>
  <Words>183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English lesson 3rd grade</vt:lpstr>
      <vt:lpstr>Are there…?</vt:lpstr>
      <vt:lpstr>Are there…?</vt:lpstr>
      <vt:lpstr>Is there…?</vt:lpstr>
      <vt:lpstr>Is there…?</vt:lpstr>
      <vt:lpstr>Is there…?</vt:lpstr>
      <vt:lpstr>Is there…?</vt:lpstr>
      <vt:lpstr>Is there…?</vt:lpstr>
      <vt:lpstr>Is there…?</vt:lpstr>
      <vt:lpstr>Is there…?</vt:lpstr>
      <vt:lpstr>Is there…?</vt:lpstr>
      <vt:lpstr>Some / Any</vt:lpstr>
      <vt:lpstr>Ex. 4/p. 75 Write a/an or some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24</cp:revision>
  <dcterms:created xsi:type="dcterms:W3CDTF">2020-05-11T11:39:58Z</dcterms:created>
  <dcterms:modified xsi:type="dcterms:W3CDTF">2020-05-11T14:03:31Z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