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271D-6D43-4C11-B3B9-009078061EA1}" type="datetimeFigureOut">
              <a:rPr lang="bg-BG" smtClean="0"/>
              <a:t>12.5.2020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ED01-A375-487E-BAD2-EE59DE26B252}" type="slidenum">
              <a:rPr lang="bg-BG" smtClean="0"/>
              <a:t>‹#›</a:t>
            </a:fld>
            <a:endParaRPr lang="bg-BG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69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271D-6D43-4C11-B3B9-009078061EA1}" type="datetimeFigureOut">
              <a:rPr lang="bg-BG" smtClean="0"/>
              <a:t>12.5.2020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ED01-A375-487E-BAD2-EE59DE26B25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0542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271D-6D43-4C11-B3B9-009078061EA1}" type="datetimeFigureOut">
              <a:rPr lang="bg-BG" smtClean="0"/>
              <a:t>12.5.2020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ED01-A375-487E-BAD2-EE59DE26B25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1999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271D-6D43-4C11-B3B9-009078061EA1}" type="datetimeFigureOut">
              <a:rPr lang="bg-BG" smtClean="0"/>
              <a:t>12.5.2020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ED01-A375-487E-BAD2-EE59DE26B25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2805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271D-6D43-4C11-B3B9-009078061EA1}" type="datetimeFigureOut">
              <a:rPr lang="bg-BG" smtClean="0"/>
              <a:t>12.5.2020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ED01-A375-487E-BAD2-EE59DE26B252}" type="slidenum">
              <a:rPr lang="bg-BG" smtClean="0"/>
              <a:t>‹#›</a:t>
            </a:fld>
            <a:endParaRPr lang="bg-BG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7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271D-6D43-4C11-B3B9-009078061EA1}" type="datetimeFigureOut">
              <a:rPr lang="bg-BG" smtClean="0"/>
              <a:t>12.5.2020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ED01-A375-487E-BAD2-EE59DE26B25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8004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271D-6D43-4C11-B3B9-009078061EA1}" type="datetimeFigureOut">
              <a:rPr lang="bg-BG" smtClean="0"/>
              <a:t>12.5.2020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ED01-A375-487E-BAD2-EE59DE26B25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1688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271D-6D43-4C11-B3B9-009078061EA1}" type="datetimeFigureOut">
              <a:rPr lang="bg-BG" smtClean="0"/>
              <a:t>12.5.2020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ED01-A375-487E-BAD2-EE59DE26B25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65375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271D-6D43-4C11-B3B9-009078061EA1}" type="datetimeFigureOut">
              <a:rPr lang="bg-BG" smtClean="0"/>
              <a:t>12.5.2020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ED01-A375-487E-BAD2-EE59DE26B25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8810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C7271D-6D43-4C11-B3B9-009078061EA1}" type="datetimeFigureOut">
              <a:rPr lang="bg-BG" smtClean="0"/>
              <a:t>12.5.2020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07ED01-A375-487E-BAD2-EE59DE26B25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9065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271D-6D43-4C11-B3B9-009078061EA1}" type="datetimeFigureOut">
              <a:rPr lang="bg-BG" smtClean="0"/>
              <a:t>12.5.2020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ED01-A375-487E-BAD2-EE59DE26B25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4579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2C7271D-6D43-4C11-B3B9-009078061EA1}" type="datetimeFigureOut">
              <a:rPr lang="bg-BG" smtClean="0"/>
              <a:t>12.5.2020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207ED01-A375-487E-BAD2-EE59DE26B252}" type="slidenum">
              <a:rPr lang="bg-BG" smtClean="0"/>
              <a:t>‹#›</a:t>
            </a:fld>
            <a:endParaRPr lang="bg-BG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82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English lesson 3</a:t>
            </a:r>
            <a:r>
              <a:rPr lang="en-US" baseline="30000" dirty="0" smtClean="0"/>
              <a:t>rd</a:t>
            </a:r>
            <a:r>
              <a:rPr lang="en-US" dirty="0" smtClean="0"/>
              <a:t> grade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1</a:t>
            </a:r>
            <a:r>
              <a:rPr lang="bg-BG" dirty="0" smtClean="0"/>
              <a:t>2</a:t>
            </a:r>
            <a:r>
              <a:rPr lang="en-US" dirty="0" smtClean="0"/>
              <a:t>.05.2020</a:t>
            </a:r>
            <a:endParaRPr lang="en-US" dirty="0" smtClean="0"/>
          </a:p>
          <a:p>
            <a:pPr algn="ctr"/>
            <a:r>
              <a:rPr lang="en-US" dirty="0" smtClean="0"/>
              <a:t>Mrs. Dineva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423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Ex. 5/p.75 Read and write</a:t>
            </a:r>
            <a:endParaRPr lang="bg-B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There </a:t>
            </a:r>
            <a:r>
              <a:rPr lang="en-US" sz="2800" u="sng" dirty="0" smtClean="0">
                <a:solidFill>
                  <a:schemeClr val="tx1"/>
                </a:solidFill>
              </a:rPr>
              <a:t>are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some</a:t>
            </a:r>
            <a:r>
              <a:rPr lang="en-US" sz="2800" dirty="0" smtClean="0"/>
              <a:t> / any sausage</a:t>
            </a:r>
            <a:r>
              <a:rPr lang="en-US" sz="2800" u="sng" dirty="0" smtClean="0">
                <a:solidFill>
                  <a:schemeClr val="tx1"/>
                </a:solidFill>
              </a:rPr>
              <a:t>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2</a:t>
            </a:r>
            <a:r>
              <a:rPr lang="en-US" sz="2800" u="sng" dirty="0" smtClean="0">
                <a:solidFill>
                  <a:schemeClr val="tx1"/>
                </a:solidFill>
              </a:rPr>
              <a:t>. Is </a:t>
            </a:r>
            <a:r>
              <a:rPr lang="en-US" sz="2800" dirty="0" smtClean="0"/>
              <a:t>there some / </a:t>
            </a:r>
            <a:r>
              <a:rPr lang="en-US" sz="2800" b="1" dirty="0" smtClean="0">
                <a:solidFill>
                  <a:srgbClr val="FF0000"/>
                </a:solidFill>
              </a:rPr>
              <a:t>any</a:t>
            </a:r>
            <a:r>
              <a:rPr lang="en-US" sz="2800" dirty="0" smtClean="0"/>
              <a:t> </a:t>
            </a:r>
            <a:r>
              <a:rPr lang="en-US" sz="2800" u="sng" dirty="0" smtClean="0"/>
              <a:t>rice 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2800" dirty="0" smtClean="0"/>
              <a:t>3.  </a:t>
            </a:r>
            <a:r>
              <a:rPr lang="en-US" sz="2800" u="sng" dirty="0" smtClean="0"/>
              <a:t>Are</a:t>
            </a:r>
            <a:r>
              <a:rPr lang="en-US" sz="2800" dirty="0" smtClean="0"/>
              <a:t> there some / </a:t>
            </a:r>
            <a:r>
              <a:rPr lang="en-US" sz="2800" b="1" dirty="0" smtClean="0">
                <a:solidFill>
                  <a:srgbClr val="FF0000"/>
                </a:solidFill>
              </a:rPr>
              <a:t>any</a:t>
            </a:r>
            <a:r>
              <a:rPr lang="en-US" sz="2800" dirty="0" smtClean="0"/>
              <a:t> carrot</a:t>
            </a:r>
            <a:r>
              <a:rPr lang="en-US" sz="2800" u="sng" dirty="0" smtClean="0"/>
              <a:t>s 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2800" dirty="0" smtClean="0"/>
              <a:t>4. There </a:t>
            </a:r>
            <a:r>
              <a:rPr lang="en-US" sz="2800" u="sng" dirty="0" smtClean="0"/>
              <a:t>isn’t</a:t>
            </a:r>
            <a:r>
              <a:rPr lang="en-US" sz="2800" dirty="0" smtClean="0"/>
              <a:t> some / </a:t>
            </a:r>
            <a:r>
              <a:rPr lang="en-US" sz="2800" b="1" dirty="0" smtClean="0">
                <a:solidFill>
                  <a:srgbClr val="FF0000"/>
                </a:solidFill>
              </a:rPr>
              <a:t>any</a:t>
            </a:r>
            <a:r>
              <a:rPr lang="en-US" sz="2800" dirty="0" smtClean="0"/>
              <a:t> orange </a:t>
            </a:r>
            <a:r>
              <a:rPr lang="en-US" sz="2800" u="sng" dirty="0" smtClean="0"/>
              <a:t>juice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5. There </a:t>
            </a:r>
            <a:r>
              <a:rPr lang="en-US" sz="2800" u="sng" dirty="0" smtClean="0"/>
              <a:t>aren’t</a:t>
            </a:r>
            <a:r>
              <a:rPr lang="en-US" sz="2800" dirty="0" smtClean="0"/>
              <a:t> some / </a:t>
            </a:r>
            <a:r>
              <a:rPr lang="en-US" sz="2800" b="1" dirty="0" smtClean="0">
                <a:solidFill>
                  <a:srgbClr val="FF0000"/>
                </a:solidFill>
              </a:rPr>
              <a:t>any </a:t>
            </a:r>
            <a:r>
              <a:rPr lang="en-US" sz="2800" dirty="0" smtClean="0"/>
              <a:t>biscuit</a:t>
            </a:r>
            <a:r>
              <a:rPr lang="en-US" sz="2800" u="sng" dirty="0" smtClean="0"/>
              <a:t>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6. There </a:t>
            </a:r>
            <a:r>
              <a:rPr lang="en-US" sz="2800" u="sng" dirty="0" smtClean="0"/>
              <a:t>is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some</a:t>
            </a:r>
            <a:r>
              <a:rPr lang="en-US" sz="2800" dirty="0" smtClean="0"/>
              <a:t> / any </a:t>
            </a:r>
            <a:r>
              <a:rPr lang="en-US" sz="2800" u="sng" dirty="0" smtClean="0"/>
              <a:t>pasta</a:t>
            </a:r>
            <a:r>
              <a:rPr lang="en-US" sz="2800" dirty="0" smtClean="0"/>
              <a:t>.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02523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3/p. 63 Write </a:t>
            </a:r>
            <a:r>
              <a:rPr lang="en-US" dirty="0" smtClean="0">
                <a:solidFill>
                  <a:srgbClr val="FF0000"/>
                </a:solidFill>
              </a:rPr>
              <a:t>a/an/some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 biscuit</a:t>
            </a:r>
          </a:p>
          <a:p>
            <a:r>
              <a:rPr lang="en-US" sz="2800" dirty="0" smtClean="0"/>
              <a:t>2. </a:t>
            </a:r>
            <a:r>
              <a:rPr lang="en-US" sz="2800" dirty="0" smtClean="0">
                <a:solidFill>
                  <a:srgbClr val="FF0000"/>
                </a:solidFill>
              </a:rPr>
              <a:t>an</a:t>
            </a:r>
            <a:r>
              <a:rPr lang="en-US" sz="2800" dirty="0" smtClean="0"/>
              <a:t> egg</a:t>
            </a:r>
          </a:p>
          <a:p>
            <a:r>
              <a:rPr lang="en-US" sz="2800" dirty="0" smtClean="0"/>
              <a:t>3. </a:t>
            </a:r>
            <a:r>
              <a:rPr lang="en-US" sz="2800" dirty="0" smtClean="0">
                <a:solidFill>
                  <a:srgbClr val="FF0000"/>
                </a:solidFill>
              </a:rPr>
              <a:t>some</a:t>
            </a:r>
            <a:r>
              <a:rPr lang="en-US" sz="2800" dirty="0" smtClean="0"/>
              <a:t> popcorn</a:t>
            </a:r>
          </a:p>
          <a:p>
            <a:r>
              <a:rPr lang="en-US" sz="2800" dirty="0" smtClean="0"/>
              <a:t>4. </a:t>
            </a:r>
            <a:r>
              <a:rPr lang="en-US" sz="2800" dirty="0" smtClean="0">
                <a:solidFill>
                  <a:srgbClr val="FF0000"/>
                </a:solidFill>
              </a:rPr>
              <a:t>some</a:t>
            </a:r>
            <a:r>
              <a:rPr lang="en-US" sz="2800" dirty="0" smtClean="0"/>
              <a:t> rice</a:t>
            </a:r>
            <a:endParaRPr lang="bg-BG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5. </a:t>
            </a:r>
            <a:r>
              <a:rPr lang="en-US" sz="2800" dirty="0" smtClean="0">
                <a:solidFill>
                  <a:srgbClr val="FF0000"/>
                </a:solidFill>
              </a:rPr>
              <a:t>an</a:t>
            </a:r>
            <a:r>
              <a:rPr lang="en-US" sz="2800" dirty="0" smtClean="0"/>
              <a:t> onion</a:t>
            </a:r>
          </a:p>
          <a:p>
            <a:r>
              <a:rPr lang="en-US" sz="2800" dirty="0" smtClean="0"/>
              <a:t>6. </a:t>
            </a:r>
            <a:r>
              <a:rPr lang="en-US" sz="2800" dirty="0" smtClean="0">
                <a:solidFill>
                  <a:srgbClr val="FF0000"/>
                </a:solidFill>
              </a:rPr>
              <a:t>some </a:t>
            </a:r>
            <a:r>
              <a:rPr lang="en-US" sz="2800" dirty="0" smtClean="0"/>
              <a:t>milk</a:t>
            </a:r>
          </a:p>
          <a:p>
            <a:r>
              <a:rPr lang="en-US" sz="2800" dirty="0" smtClean="0"/>
              <a:t>7. 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 potato</a:t>
            </a:r>
          </a:p>
          <a:p>
            <a:r>
              <a:rPr lang="en-US" sz="2800" dirty="0" smtClean="0"/>
              <a:t>8. </a:t>
            </a:r>
            <a:r>
              <a:rPr lang="en-US" sz="2800" dirty="0" smtClean="0">
                <a:solidFill>
                  <a:srgbClr val="FF0000"/>
                </a:solidFill>
              </a:rPr>
              <a:t>some</a:t>
            </a:r>
            <a:r>
              <a:rPr lang="en-US" sz="2800" dirty="0" smtClean="0"/>
              <a:t> pasta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357172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Ex.4/p. 63 Look and complete</a:t>
            </a:r>
            <a:endParaRPr lang="bg-B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1. </a:t>
            </a:r>
            <a:r>
              <a:rPr lang="en-US" sz="2400" dirty="0" smtClean="0">
                <a:solidFill>
                  <a:srgbClr val="FF0000"/>
                </a:solidFill>
              </a:rPr>
              <a:t>There is some </a:t>
            </a:r>
            <a:r>
              <a:rPr lang="en-US" sz="2400" u="sng" dirty="0" smtClean="0"/>
              <a:t>pasta.</a:t>
            </a:r>
          </a:p>
          <a:p>
            <a:r>
              <a:rPr lang="en-US" sz="2400" dirty="0" smtClean="0"/>
              <a:t>2. </a:t>
            </a:r>
            <a:r>
              <a:rPr lang="en-US" sz="2400" dirty="0" smtClean="0">
                <a:solidFill>
                  <a:srgbClr val="FF0000"/>
                </a:solidFill>
              </a:rPr>
              <a:t>There isn’t any </a:t>
            </a:r>
            <a:r>
              <a:rPr lang="en-US" sz="2400" u="sng" dirty="0" smtClean="0"/>
              <a:t>rice.</a:t>
            </a:r>
          </a:p>
          <a:p>
            <a:r>
              <a:rPr lang="en-US" sz="2400" dirty="0" smtClean="0"/>
              <a:t>3. </a:t>
            </a:r>
            <a:r>
              <a:rPr lang="en-US" sz="2400" dirty="0" smtClean="0">
                <a:solidFill>
                  <a:srgbClr val="FF0000"/>
                </a:solidFill>
              </a:rPr>
              <a:t>There aren’t any </a:t>
            </a:r>
            <a:r>
              <a:rPr lang="en-US" sz="2400" dirty="0" smtClean="0"/>
              <a:t>biscuit</a:t>
            </a:r>
            <a:r>
              <a:rPr lang="en-US" sz="2400" u="sng" dirty="0" smtClean="0"/>
              <a:t>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4. </a:t>
            </a:r>
            <a:r>
              <a:rPr lang="en-US" sz="2400" dirty="0" smtClean="0">
                <a:solidFill>
                  <a:srgbClr val="FF0000"/>
                </a:solidFill>
              </a:rPr>
              <a:t>There are some </a:t>
            </a:r>
            <a:r>
              <a:rPr lang="en-US" sz="2400" dirty="0" smtClean="0"/>
              <a:t>sausage</a:t>
            </a:r>
            <a:r>
              <a:rPr lang="en-US" sz="2400" u="sng" dirty="0" smtClean="0"/>
              <a:t>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5. </a:t>
            </a:r>
            <a:r>
              <a:rPr lang="en-US" sz="2400" dirty="0" smtClean="0">
                <a:solidFill>
                  <a:srgbClr val="FF0000"/>
                </a:solidFill>
              </a:rPr>
              <a:t>There aren’t any </a:t>
            </a:r>
            <a:r>
              <a:rPr lang="en-US" sz="2400" dirty="0" smtClean="0"/>
              <a:t>potato</a:t>
            </a:r>
            <a:r>
              <a:rPr lang="en-US" sz="2400" u="sng" dirty="0" smtClean="0"/>
              <a:t>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6. </a:t>
            </a:r>
            <a:r>
              <a:rPr lang="en-US" sz="2400" dirty="0" smtClean="0">
                <a:solidFill>
                  <a:srgbClr val="FF0000"/>
                </a:solidFill>
              </a:rPr>
              <a:t>There aren’t any </a:t>
            </a:r>
            <a:r>
              <a:rPr lang="en-US" sz="2400" dirty="0" smtClean="0"/>
              <a:t>onion</a:t>
            </a:r>
            <a:r>
              <a:rPr lang="en-US" sz="2400" u="sng" dirty="0" smtClean="0"/>
              <a:t>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7. </a:t>
            </a:r>
            <a:r>
              <a:rPr lang="en-US" sz="2400" dirty="0" smtClean="0">
                <a:solidFill>
                  <a:srgbClr val="FF0000"/>
                </a:solidFill>
              </a:rPr>
              <a:t>There is some </a:t>
            </a:r>
            <a:r>
              <a:rPr lang="en-US" sz="2400" u="sng" dirty="0" smtClean="0"/>
              <a:t>milk.</a:t>
            </a:r>
          </a:p>
          <a:p>
            <a:r>
              <a:rPr lang="en-US" sz="2400" dirty="0" smtClean="0"/>
              <a:t>8. </a:t>
            </a:r>
            <a:r>
              <a:rPr lang="en-US" sz="2400" dirty="0" smtClean="0">
                <a:solidFill>
                  <a:srgbClr val="FF0000"/>
                </a:solidFill>
              </a:rPr>
              <a:t>There is some </a:t>
            </a:r>
            <a:r>
              <a:rPr lang="en-US" sz="2400" dirty="0" smtClean="0"/>
              <a:t>orange </a:t>
            </a:r>
            <a:r>
              <a:rPr lang="en-US" sz="2400" u="sng" dirty="0" smtClean="0"/>
              <a:t>juice.</a:t>
            </a:r>
            <a:endParaRPr lang="bg-BG" sz="2400" u="sng" dirty="0"/>
          </a:p>
        </p:txBody>
      </p:sp>
    </p:spTree>
    <p:extLst>
      <p:ext uri="{BB962C8B-B14F-4D97-AF65-F5344CB8AC3E}">
        <p14:creationId xmlns:p14="http://schemas.microsoft.com/office/powerpoint/2010/main" val="178281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Ex. 5/p. 63 Make questions</a:t>
            </a:r>
            <a:endParaRPr lang="bg-B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1.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Is there any rice?</a:t>
            </a:r>
          </a:p>
          <a:p>
            <a:r>
              <a:rPr lang="en-US" sz="2800" dirty="0" smtClean="0"/>
              <a:t>Yes, </a:t>
            </a:r>
            <a:r>
              <a:rPr lang="en-US" sz="2800" u="sng" dirty="0" smtClean="0"/>
              <a:t>there is.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2.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Are there any biscuits?</a:t>
            </a:r>
          </a:p>
          <a:p>
            <a:r>
              <a:rPr lang="en-US" sz="2800" dirty="0" smtClean="0"/>
              <a:t>No, </a:t>
            </a:r>
            <a:r>
              <a:rPr lang="en-US" sz="2800" u="sng" dirty="0" smtClean="0"/>
              <a:t>there aren’t </a:t>
            </a:r>
            <a:r>
              <a:rPr lang="en-US" sz="2800" dirty="0" smtClean="0"/>
              <a:t>any biscuits.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3.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Are there any eggs?</a:t>
            </a:r>
          </a:p>
          <a:p>
            <a:r>
              <a:rPr lang="en-US" sz="2800" dirty="0" smtClean="0"/>
              <a:t>No, </a:t>
            </a:r>
            <a:r>
              <a:rPr lang="en-US" sz="2800" u="sng" dirty="0" smtClean="0"/>
              <a:t>there aren’t </a:t>
            </a:r>
            <a:r>
              <a:rPr lang="en-US" sz="2800" dirty="0" smtClean="0"/>
              <a:t>any eggs.</a:t>
            </a:r>
            <a:endParaRPr lang="bg-BG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4. Are there any sausages?</a:t>
            </a:r>
          </a:p>
          <a:p>
            <a:r>
              <a:rPr lang="en-US" sz="2800" dirty="0" smtClean="0"/>
              <a:t>Yes, </a:t>
            </a:r>
            <a:r>
              <a:rPr lang="en-US" sz="2800" u="sng" dirty="0" smtClean="0"/>
              <a:t>there are </a:t>
            </a:r>
            <a:r>
              <a:rPr lang="en-US" sz="2800" dirty="0" smtClean="0"/>
              <a:t>some sausages.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5. Is there any popcorn?</a:t>
            </a:r>
          </a:p>
          <a:p>
            <a:r>
              <a:rPr lang="en-US" sz="2800" dirty="0" smtClean="0"/>
              <a:t>No, </a:t>
            </a:r>
            <a:r>
              <a:rPr lang="en-US" sz="2800" u="sng" dirty="0" smtClean="0"/>
              <a:t>there isn’t </a:t>
            </a:r>
            <a:r>
              <a:rPr lang="en-US" sz="2800" dirty="0" smtClean="0"/>
              <a:t>any popcorn.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6. Is there any milk?</a:t>
            </a:r>
          </a:p>
          <a:p>
            <a:r>
              <a:rPr lang="en-US" sz="2800" dirty="0" smtClean="0"/>
              <a:t>Yes, </a:t>
            </a:r>
            <a:r>
              <a:rPr lang="en-US" sz="2800" u="sng" dirty="0" smtClean="0"/>
              <a:t>there is </a:t>
            </a:r>
            <a:r>
              <a:rPr lang="en-US" sz="2800" dirty="0" smtClean="0"/>
              <a:t>some milk.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39110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Our world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smtClean="0"/>
              <a:t>apple </a:t>
            </a:r>
            <a:r>
              <a:rPr lang="en-US" sz="2800" dirty="0"/>
              <a:t>pie - </a:t>
            </a:r>
            <a:r>
              <a:rPr lang="bg-BG" sz="2800" dirty="0"/>
              <a:t>ябълков </a:t>
            </a:r>
            <a:r>
              <a:rPr lang="bg-BG" sz="2800" dirty="0" smtClean="0"/>
              <a:t>пай</a:t>
            </a:r>
            <a:endParaRPr lang="en-US" sz="2800" dirty="0" smtClean="0"/>
          </a:p>
          <a:p>
            <a:r>
              <a:rPr lang="en-US" sz="2800" dirty="0"/>
              <a:t>s</a:t>
            </a:r>
            <a:r>
              <a:rPr lang="en-US" sz="2800" dirty="0" smtClean="0"/>
              <a:t>pring rolls – </a:t>
            </a:r>
            <a:r>
              <a:rPr lang="bg-BG" sz="2800" dirty="0" smtClean="0"/>
              <a:t>пролетни рулца</a:t>
            </a:r>
            <a:endParaRPr lang="en-US" sz="2800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61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Our world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3600" dirty="0" smtClean="0"/>
          </a:p>
          <a:p>
            <a:r>
              <a:rPr lang="en-US" sz="3600" dirty="0" smtClean="0"/>
              <a:t>apple </a:t>
            </a:r>
            <a:r>
              <a:rPr lang="en-US" sz="3600" dirty="0"/>
              <a:t>pie - </a:t>
            </a:r>
            <a:r>
              <a:rPr lang="bg-BG" sz="3600" dirty="0"/>
              <a:t>ябълков пай</a:t>
            </a:r>
          </a:p>
          <a:p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92462" y="2489414"/>
            <a:ext cx="4116548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5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Our world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spring </a:t>
            </a:r>
            <a:r>
              <a:rPr lang="en-US" sz="2800" dirty="0"/>
              <a:t>rolls – </a:t>
            </a:r>
            <a:r>
              <a:rPr lang="bg-BG" sz="2800" dirty="0"/>
              <a:t>пролетни рулца</a:t>
            </a:r>
          </a:p>
          <a:p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8238" y="2211917"/>
            <a:ext cx="4937125" cy="329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1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Homework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Activity book – ex.2 / p. 64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ex.1 / p. 65</a:t>
            </a:r>
            <a:endParaRPr lang="bg-BG" dirty="0"/>
          </a:p>
          <a:p>
            <a:r>
              <a:rPr lang="en-US" dirty="0" smtClean="0"/>
              <a:t>Our world - </a:t>
            </a:r>
            <a:r>
              <a:rPr lang="bg-BG" dirty="0" smtClean="0"/>
              <a:t>урокът на четене</a:t>
            </a:r>
            <a:endParaRPr lang="en-US" dirty="0" smtClean="0"/>
          </a:p>
          <a:p>
            <a:r>
              <a:rPr lang="en-US" dirty="0" smtClean="0"/>
              <a:t>New words /</a:t>
            </a:r>
            <a:r>
              <a:rPr lang="bg-BG" dirty="0" smtClean="0"/>
              <a:t>новите думи/</a:t>
            </a:r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91135" y="2579414"/>
            <a:ext cx="3408000" cy="2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7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FBDB87EDC7F634DA6B520497ED22A66" ma:contentTypeVersion="2" ma:contentTypeDescription="Създаване на нов документ" ma:contentTypeScope="" ma:versionID="cdc25618f0241c6eb136a0c01cf4a6a9">
  <xsd:schema xmlns:xsd="http://www.w3.org/2001/XMLSchema" xmlns:xs="http://www.w3.org/2001/XMLSchema" xmlns:p="http://schemas.microsoft.com/office/2006/metadata/properties" xmlns:ns2="4d43659a-95ab-4f96-844d-fdb11906f581" targetNamespace="http://schemas.microsoft.com/office/2006/metadata/properties" ma:root="true" ma:fieldsID="40eb0fd1db034e4b1be800558554d472" ns2:_="">
    <xsd:import namespace="4d43659a-95ab-4f96-844d-fdb11906f5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43659a-95ab-4f96-844d-fdb11906f5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ъдържание"/>
        <xsd:element ref="dc:title" minOccurs="0" maxOccurs="1" ma:index="4" ma:displayName="Заглав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463DBA-D5AD-4FB3-A5AD-E6371F1CFE0B}"/>
</file>

<file path=customXml/itemProps2.xml><?xml version="1.0" encoding="utf-8"?>
<ds:datastoreItem xmlns:ds="http://schemas.openxmlformats.org/officeDocument/2006/customXml" ds:itemID="{A24DFA82-470B-4D84-9142-524C75D3FE18}"/>
</file>

<file path=customXml/itemProps3.xml><?xml version="1.0" encoding="utf-8"?>
<ds:datastoreItem xmlns:ds="http://schemas.openxmlformats.org/officeDocument/2006/customXml" ds:itemID="{F2AEBE84-0123-4B03-B8C8-BB105F3BF697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262</TotalTime>
  <Words>315</Words>
  <Application>Microsoft Office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Calibri Light</vt:lpstr>
      <vt:lpstr>Retrospect</vt:lpstr>
      <vt:lpstr>English lesson 3rd grade</vt:lpstr>
      <vt:lpstr>Ex. 5/p.75 Read and write</vt:lpstr>
      <vt:lpstr>Ex. 3/p. 63 Write a/an/some</vt:lpstr>
      <vt:lpstr>Ex.4/p. 63 Look and complete</vt:lpstr>
      <vt:lpstr>Ex. 5/p. 63 Make questions</vt:lpstr>
      <vt:lpstr>Our world</vt:lpstr>
      <vt:lpstr>Our world</vt:lpstr>
      <vt:lpstr>Our world</vt:lpstr>
      <vt:lpstr>Homework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lesson 3rd grade</dc:title>
  <dc:creator>User</dc:creator>
  <cp:lastModifiedBy>User</cp:lastModifiedBy>
  <cp:revision>41</cp:revision>
  <dcterms:created xsi:type="dcterms:W3CDTF">2020-05-11T11:39:58Z</dcterms:created>
  <dcterms:modified xsi:type="dcterms:W3CDTF">2020-05-12T13:27:35Z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0x0101006FBDB87EDC7F634DA6B520497ED22A66</vt:lpwstr>
  </property>
</Properties>
</file>