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1" r:id="rId12"/>
    <p:sldId id="270" r:id="rId13"/>
    <p:sldId id="269" r:id="rId14"/>
    <p:sldId id="266" r:id="rId15"/>
    <p:sldId id="258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7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19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7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8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665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43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5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0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63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491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4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9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522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984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C0BDCB-5136-4592-8FC5-6282059227E1}" type="datetimeFigureOut">
              <a:rPr lang="bg-BG" smtClean="0"/>
              <a:t>21.4.2020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F8CF7-9466-4625-A413-AF48335A74A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83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21.04.2020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77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for all seasons!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Spring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9524" y="2560638"/>
            <a:ext cx="248245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for all seasons!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2. Summer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6616" y="2560638"/>
            <a:ext cx="440826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for all seasons!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3. Autumn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017" y="2560638"/>
            <a:ext cx="441946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for all seasons!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4. Winter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9524" y="2560638"/>
            <a:ext cx="248245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for all seasons!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3/p. 67</a:t>
            </a:r>
          </a:p>
          <a:p>
            <a:r>
              <a:rPr lang="en-US" dirty="0" smtClean="0"/>
              <a:t>1. Spring</a:t>
            </a:r>
          </a:p>
          <a:p>
            <a:r>
              <a:rPr lang="en-US" dirty="0" smtClean="0"/>
              <a:t>2. Summer</a:t>
            </a:r>
          </a:p>
          <a:p>
            <a:r>
              <a:rPr lang="en-US" dirty="0" smtClean="0"/>
              <a:t>3. Autumn</a:t>
            </a:r>
          </a:p>
          <a:p>
            <a:r>
              <a:rPr lang="en-US" dirty="0" smtClean="0"/>
              <a:t>4. Winter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770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2" b="7308"/>
          <a:stretch/>
        </p:blipFill>
        <p:spPr>
          <a:xfrm>
            <a:off x="3890963" y="519113"/>
            <a:ext cx="4352925" cy="5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Present continuous</a:t>
            </a:r>
            <a:br>
              <a:rPr lang="en-US" dirty="0" smtClean="0"/>
            </a:b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71588" y="1851343"/>
          <a:ext cx="988377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6"/>
                <a:gridCol w="2878088"/>
                <a:gridCol w="2369548"/>
                <a:gridCol w="2470944"/>
              </a:tblGrid>
              <a:tr h="295038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answers</a:t>
                      </a:r>
                      <a:endParaRPr lang="bg-BG" dirty="0"/>
                    </a:p>
                  </a:txBody>
                  <a:tcPr/>
                </a:tc>
              </a:tr>
              <a:tr h="509243">
                <a:tc>
                  <a:txBody>
                    <a:bodyPr/>
                    <a:lstStyle/>
                    <a:p>
                      <a:r>
                        <a:rPr lang="en-US" dirty="0" smtClean="0"/>
                        <a:t>We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(’re)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 not (aren’t) </a:t>
                      </a:r>
                      <a:r>
                        <a:rPr lang="en-US" dirty="0" smtClean="0"/>
                        <a:t>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dirty="0" smtClean="0"/>
                        <a:t> we 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?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we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are.</a:t>
                      </a:r>
                    </a:p>
                    <a:p>
                      <a:r>
                        <a:rPr lang="en-US" dirty="0" smtClean="0"/>
                        <a:t>No, we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aren’t.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9243">
                <a:tc>
                  <a:txBody>
                    <a:bodyPr/>
                    <a:lstStyle/>
                    <a:p>
                      <a:r>
                        <a:rPr lang="en-US" dirty="0" smtClean="0"/>
                        <a:t>You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 (’re)  </a:t>
                      </a:r>
                      <a:r>
                        <a:rPr lang="en-US" dirty="0" smtClean="0"/>
                        <a:t>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 not (aren’t) </a:t>
                      </a:r>
                      <a:r>
                        <a:rPr lang="en-US" dirty="0" smtClean="0"/>
                        <a:t>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 </a:t>
                      </a:r>
                      <a:r>
                        <a:rPr lang="en-US" dirty="0" smtClean="0"/>
                        <a:t>you 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?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we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are.</a:t>
                      </a:r>
                    </a:p>
                    <a:p>
                      <a:r>
                        <a:rPr lang="en-US" dirty="0" smtClean="0"/>
                        <a:t>No, we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aren’t.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9243">
                <a:tc>
                  <a:txBody>
                    <a:bodyPr/>
                    <a:lstStyle/>
                    <a:p>
                      <a:r>
                        <a:rPr lang="en-US" dirty="0" smtClean="0"/>
                        <a:t>They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 (’re) </a:t>
                      </a:r>
                      <a:r>
                        <a:rPr lang="en-US" dirty="0" smtClean="0"/>
                        <a:t>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.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They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 not (aren’t) </a:t>
                      </a:r>
                      <a:r>
                        <a:rPr lang="en-US" dirty="0" smtClean="0"/>
                        <a:t>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dirty="0" smtClean="0"/>
                        <a:t> they eat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dirty="0" smtClean="0"/>
                        <a:t>?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</a:t>
                      </a:r>
                      <a:r>
                        <a:rPr lang="en-US" baseline="0" dirty="0" smtClean="0"/>
                        <a:t> they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are.</a:t>
                      </a:r>
                    </a:p>
                    <a:p>
                      <a:r>
                        <a:rPr lang="en-US" baseline="0" dirty="0" smtClean="0"/>
                        <a:t>No, they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aren’t.</a:t>
                      </a:r>
                      <a:endParaRPr lang="bg-B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1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 Present continuous:</a:t>
            </a:r>
          </a:p>
          <a:p>
            <a:pPr marL="0" indent="0">
              <a:buNone/>
            </a:pPr>
            <a:r>
              <a:rPr lang="en-US" dirty="0" smtClean="0"/>
              <a:t>1. We (read) ……………... </a:t>
            </a:r>
            <a:r>
              <a:rPr lang="en-US" dirty="0"/>
              <a:t>b</a:t>
            </a:r>
            <a:r>
              <a:rPr lang="en-US" dirty="0" smtClean="0"/>
              <a:t>ooks.</a:t>
            </a:r>
          </a:p>
          <a:p>
            <a:pPr marL="0" indent="0">
              <a:buNone/>
            </a:pPr>
            <a:r>
              <a:rPr lang="en-US" dirty="0" smtClean="0"/>
              <a:t>2. ………………. they / sing?</a:t>
            </a:r>
          </a:p>
          <a:p>
            <a:pPr marL="0" indent="0">
              <a:buNone/>
            </a:pPr>
            <a:r>
              <a:rPr lang="en-US" dirty="0" smtClean="0"/>
              <a:t> Yes,……………….</a:t>
            </a:r>
          </a:p>
          <a:p>
            <a:pPr marL="0" indent="0">
              <a:buNone/>
            </a:pPr>
            <a:r>
              <a:rPr lang="en-US" dirty="0" smtClean="0"/>
              <a:t>3. ………………you / run?</a:t>
            </a:r>
          </a:p>
          <a:p>
            <a:pPr marL="0" indent="0">
              <a:buNone/>
            </a:pPr>
            <a:r>
              <a:rPr lang="en-US" dirty="0" smtClean="0"/>
              <a:t> No, ……………..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18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 Present continuous:</a:t>
            </a:r>
          </a:p>
          <a:p>
            <a:pPr marL="0" indent="0">
              <a:buNone/>
            </a:pPr>
            <a:r>
              <a:rPr lang="en-US" dirty="0" smtClean="0"/>
              <a:t>1. We </a:t>
            </a:r>
            <a:r>
              <a:rPr lang="en-US" dirty="0" smtClean="0">
                <a:solidFill>
                  <a:srgbClr val="FF0000"/>
                </a:solidFill>
              </a:rPr>
              <a:t>are reading </a:t>
            </a:r>
            <a:r>
              <a:rPr lang="en-US" dirty="0"/>
              <a:t>b</a:t>
            </a:r>
            <a:r>
              <a:rPr lang="en-US" dirty="0" smtClean="0"/>
              <a:t>ooks.</a:t>
            </a:r>
          </a:p>
          <a:p>
            <a:pPr marL="0" indent="0">
              <a:buNone/>
            </a:pPr>
            <a:r>
              <a:rPr lang="en-US" dirty="0" smtClean="0"/>
              <a:t>2. ………………. they / sing?</a:t>
            </a:r>
          </a:p>
          <a:p>
            <a:pPr marL="0" indent="0">
              <a:buNone/>
            </a:pPr>
            <a:r>
              <a:rPr lang="en-US" dirty="0" smtClean="0"/>
              <a:t> Yes,……………….</a:t>
            </a:r>
          </a:p>
          <a:p>
            <a:pPr marL="0" indent="0">
              <a:buNone/>
            </a:pPr>
            <a:r>
              <a:rPr lang="en-US" dirty="0" smtClean="0"/>
              <a:t>3. ………………you / run?</a:t>
            </a:r>
          </a:p>
          <a:p>
            <a:pPr marL="0" indent="0">
              <a:buNone/>
            </a:pPr>
            <a:r>
              <a:rPr lang="en-US" dirty="0" smtClean="0"/>
              <a:t> No, ……………..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78" y="2021201"/>
            <a:ext cx="110347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 Present continuous:</a:t>
            </a:r>
          </a:p>
          <a:p>
            <a:pPr marL="0" indent="0">
              <a:buNone/>
            </a:pPr>
            <a:r>
              <a:rPr lang="en-US" dirty="0" smtClean="0"/>
              <a:t>1. We </a:t>
            </a:r>
            <a:r>
              <a:rPr lang="en-US" dirty="0" smtClean="0">
                <a:solidFill>
                  <a:srgbClr val="FF0000"/>
                </a:solidFill>
              </a:rPr>
              <a:t>are reading </a:t>
            </a:r>
            <a:r>
              <a:rPr lang="en-US" dirty="0"/>
              <a:t>b</a:t>
            </a:r>
            <a:r>
              <a:rPr lang="en-US" dirty="0" smtClean="0"/>
              <a:t>ooks.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 smtClean="0"/>
              <a:t>sing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smtClean="0"/>
              <a:t> Yes,……………….</a:t>
            </a:r>
          </a:p>
          <a:p>
            <a:pPr marL="0" indent="0">
              <a:buNone/>
            </a:pPr>
            <a:r>
              <a:rPr lang="en-US" dirty="0" smtClean="0"/>
              <a:t>3. ………………you / run?</a:t>
            </a:r>
          </a:p>
          <a:p>
            <a:pPr marL="0" indent="0">
              <a:buNone/>
            </a:pPr>
            <a:r>
              <a:rPr lang="en-US" dirty="0" smtClean="0"/>
              <a:t> No, ……………..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92" y="2050230"/>
            <a:ext cx="110347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 Present continuous:</a:t>
            </a:r>
          </a:p>
          <a:p>
            <a:pPr marL="0" indent="0">
              <a:buNone/>
            </a:pPr>
            <a:r>
              <a:rPr lang="en-US" dirty="0" smtClean="0"/>
              <a:t>1. We </a:t>
            </a:r>
            <a:r>
              <a:rPr lang="en-US" dirty="0" smtClean="0">
                <a:solidFill>
                  <a:srgbClr val="FF0000"/>
                </a:solidFill>
              </a:rPr>
              <a:t>are reading </a:t>
            </a:r>
            <a:r>
              <a:rPr lang="en-US" dirty="0"/>
              <a:t>b</a:t>
            </a:r>
            <a:r>
              <a:rPr lang="en-US" dirty="0" smtClean="0"/>
              <a:t>ooks.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 smtClean="0"/>
              <a:t>sing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smtClean="0"/>
              <a:t> Yes, they </a:t>
            </a:r>
            <a:r>
              <a:rPr lang="en-US" dirty="0" smtClean="0">
                <a:solidFill>
                  <a:srgbClr val="FF0000"/>
                </a:solidFill>
              </a:rPr>
              <a:t>are.</a:t>
            </a:r>
          </a:p>
          <a:p>
            <a:pPr marL="0" indent="0">
              <a:buNone/>
            </a:pPr>
            <a:r>
              <a:rPr lang="en-US" dirty="0" smtClean="0"/>
              <a:t>3. ………………you / run?</a:t>
            </a:r>
          </a:p>
          <a:p>
            <a:pPr marL="0" indent="0">
              <a:buNone/>
            </a:pPr>
            <a:r>
              <a:rPr lang="en-US" dirty="0" smtClean="0"/>
              <a:t> No, ……………..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93" y="2006687"/>
            <a:ext cx="1103472" cy="13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16" y="3612760"/>
            <a:ext cx="151193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 Present continuous:</a:t>
            </a:r>
          </a:p>
          <a:p>
            <a:pPr marL="0" indent="0">
              <a:buNone/>
            </a:pPr>
            <a:r>
              <a:rPr lang="en-US" dirty="0" smtClean="0"/>
              <a:t>1. We </a:t>
            </a:r>
            <a:r>
              <a:rPr lang="en-US" dirty="0" smtClean="0">
                <a:solidFill>
                  <a:srgbClr val="FF0000"/>
                </a:solidFill>
              </a:rPr>
              <a:t>are reading </a:t>
            </a:r>
            <a:r>
              <a:rPr lang="en-US" dirty="0"/>
              <a:t>b</a:t>
            </a:r>
            <a:r>
              <a:rPr lang="en-US" dirty="0" smtClean="0"/>
              <a:t>ooks.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 smtClean="0"/>
              <a:t>sing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smtClean="0"/>
              <a:t> Yes, they </a:t>
            </a:r>
            <a:r>
              <a:rPr lang="en-US" dirty="0" smtClean="0">
                <a:solidFill>
                  <a:srgbClr val="FF0000"/>
                </a:solidFill>
              </a:rPr>
              <a:t>are.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you run</a:t>
            </a:r>
            <a:r>
              <a:rPr lang="en-US" dirty="0" smtClean="0">
                <a:solidFill>
                  <a:srgbClr val="FF0000"/>
                </a:solidFill>
              </a:rPr>
              <a:t>ning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smtClean="0"/>
              <a:t> No, ……………..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07" y="2093772"/>
            <a:ext cx="1103472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204" y="3532552"/>
            <a:ext cx="1512448" cy="10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3269"/>
          <a:stretch/>
        </p:blipFill>
        <p:spPr>
          <a:xfrm>
            <a:off x="5513596" y="4701784"/>
            <a:ext cx="116480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 Present continuous:</a:t>
            </a:r>
          </a:p>
          <a:p>
            <a:pPr marL="0" indent="0">
              <a:buNone/>
            </a:pPr>
            <a:r>
              <a:rPr lang="en-US" dirty="0" smtClean="0"/>
              <a:t>1. We </a:t>
            </a:r>
            <a:r>
              <a:rPr lang="en-US" dirty="0" smtClean="0">
                <a:solidFill>
                  <a:srgbClr val="FF0000"/>
                </a:solidFill>
              </a:rPr>
              <a:t>are reading </a:t>
            </a:r>
            <a:r>
              <a:rPr lang="en-US" dirty="0"/>
              <a:t>b</a:t>
            </a:r>
            <a:r>
              <a:rPr lang="en-US" dirty="0" smtClean="0"/>
              <a:t>ooks.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 smtClean="0"/>
              <a:t>sing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smtClean="0"/>
              <a:t> Yes, they </a:t>
            </a:r>
            <a:r>
              <a:rPr lang="en-US" dirty="0" smtClean="0">
                <a:solidFill>
                  <a:srgbClr val="FF0000"/>
                </a:solidFill>
              </a:rPr>
              <a:t>are.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you run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 smtClean="0"/>
              <a:t> No, </a:t>
            </a:r>
            <a:r>
              <a:rPr lang="en-US" dirty="0" smtClean="0">
                <a:solidFill>
                  <a:srgbClr val="FF0000"/>
                </a:solidFill>
              </a:rPr>
              <a:t>I am not.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897" y="2285999"/>
            <a:ext cx="1101865" cy="13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30" y="3710388"/>
            <a:ext cx="1511939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9220"/>
          <a:stretch/>
        </p:blipFill>
        <p:spPr>
          <a:xfrm>
            <a:off x="4876799" y="4771455"/>
            <a:ext cx="1219201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tree for all seasons!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blossom – </a:t>
            </a:r>
            <a:r>
              <a:rPr lang="bg-BG" dirty="0" smtClean="0"/>
              <a:t>цвят, цъфтя</a:t>
            </a:r>
            <a:r>
              <a:rPr lang="en-US" dirty="0" smtClean="0"/>
              <a:t>      </a:t>
            </a:r>
          </a:p>
          <a:p>
            <a:endParaRPr lang="en-US" dirty="0" smtClean="0"/>
          </a:p>
          <a:p>
            <a:r>
              <a:rPr lang="en-US" dirty="0" smtClean="0"/>
              <a:t>leaves</a:t>
            </a:r>
            <a:r>
              <a:rPr lang="bg-BG" dirty="0" smtClean="0"/>
              <a:t>  - листа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ull – </a:t>
            </a:r>
            <a:r>
              <a:rPr lang="bg-BG" dirty="0" smtClean="0"/>
              <a:t>изпълнен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mpty - </a:t>
            </a:r>
            <a:r>
              <a:rPr lang="bg-BG" dirty="0" smtClean="0"/>
              <a:t>празен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06" y="2122616"/>
            <a:ext cx="1044000" cy="78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36" y="3416300"/>
            <a:ext cx="115714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19C192-0839-4B80-AFE6-19A153571D33}"/>
</file>

<file path=customXml/itemProps2.xml><?xml version="1.0" encoding="utf-8"?>
<ds:datastoreItem xmlns:ds="http://schemas.openxmlformats.org/officeDocument/2006/customXml" ds:itemID="{77A77E76-919D-4B98-BE75-6CDD8A8B11FF}"/>
</file>

<file path=customXml/itemProps3.xml><?xml version="1.0" encoding="utf-8"?>
<ds:datastoreItem xmlns:ds="http://schemas.openxmlformats.org/officeDocument/2006/customXml" ds:itemID="{B02A699F-B3F4-4C9E-8F42-8AAFCA8DA506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387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English lesson 3rd grade</vt:lpstr>
      <vt:lpstr>Present continuous </vt:lpstr>
      <vt:lpstr>Classwork</vt:lpstr>
      <vt:lpstr>Classwork</vt:lpstr>
      <vt:lpstr>Classwork</vt:lpstr>
      <vt:lpstr>Classwork</vt:lpstr>
      <vt:lpstr>Classwork</vt:lpstr>
      <vt:lpstr>Classwork</vt:lpstr>
      <vt:lpstr>A tree for all seasons!</vt:lpstr>
      <vt:lpstr>A tree for all seasons!</vt:lpstr>
      <vt:lpstr>A tree for all seasons!</vt:lpstr>
      <vt:lpstr>A tree for all seasons!</vt:lpstr>
      <vt:lpstr>A tree for all seasons!</vt:lpstr>
      <vt:lpstr>A tree for all seasons!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18</cp:revision>
  <dcterms:created xsi:type="dcterms:W3CDTF">2020-04-20T13:51:44Z</dcterms:created>
  <dcterms:modified xsi:type="dcterms:W3CDTF">2020-04-21T13:57:37Z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