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9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86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8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459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875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8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474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5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52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2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7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28F7-5802-4C67-B16C-6B4631D9120F}" type="datetimeFigureOut">
              <a:rPr lang="bg-BG" smtClean="0"/>
              <a:t>22.4.2020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06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22.04.2020</a:t>
            </a:r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poor - </a:t>
            </a:r>
            <a:r>
              <a:rPr lang="bg-BG" dirty="0" smtClean="0"/>
              <a:t>беден</a:t>
            </a:r>
            <a:endParaRPr lang="en-US" dirty="0" smtClean="0"/>
          </a:p>
          <a:p>
            <a:r>
              <a:rPr lang="en-US" dirty="0" smtClean="0"/>
              <a:t>kind - </a:t>
            </a:r>
            <a:r>
              <a:rPr lang="bg-BG" dirty="0" smtClean="0"/>
              <a:t>мил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ky -</a:t>
            </a:r>
            <a:r>
              <a:rPr lang="bg-BG" dirty="0" smtClean="0"/>
              <a:t> небе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ennies - </a:t>
            </a:r>
            <a:r>
              <a:rPr lang="bg-BG" dirty="0" smtClean="0"/>
              <a:t>пенита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55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poor </a:t>
            </a:r>
            <a:r>
              <a:rPr lang="en-US" dirty="0"/>
              <a:t>- </a:t>
            </a:r>
            <a:r>
              <a:rPr lang="bg-BG" dirty="0"/>
              <a:t>беден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4" b="5197"/>
          <a:stretch/>
        </p:blipFill>
        <p:spPr>
          <a:xfrm>
            <a:off x="6679913" y="1825625"/>
            <a:ext cx="4162258" cy="41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kind - </a:t>
            </a:r>
            <a:r>
              <a:rPr lang="bg-BG" dirty="0"/>
              <a:t>мил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sky - </a:t>
            </a:r>
            <a:r>
              <a:rPr lang="bg-BG" sz="3200" dirty="0"/>
              <a:t>небе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22826"/>
            <a:ext cx="4797885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pennies - </a:t>
            </a:r>
            <a:r>
              <a:rPr lang="bg-BG" sz="3200" dirty="0"/>
              <a:t>пенита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6285" y="1825625"/>
            <a:ext cx="4473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Homework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Pennies from the sky</a:t>
            </a:r>
          </a:p>
          <a:p>
            <a:r>
              <a:rPr lang="en-US" dirty="0" smtClean="0"/>
              <a:t>New words</a:t>
            </a:r>
          </a:p>
          <a:p>
            <a:r>
              <a:rPr lang="en-US" dirty="0"/>
              <a:t>Ex. 2/p.69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482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104CB8-DF18-4739-B549-B279FEEFAA94}"/>
</file>

<file path=customXml/itemProps2.xml><?xml version="1.0" encoding="utf-8"?>
<ds:datastoreItem xmlns:ds="http://schemas.openxmlformats.org/officeDocument/2006/customXml" ds:itemID="{F8DA46FD-BA83-49D2-898C-C91875FDF82E}"/>
</file>

<file path=customXml/itemProps3.xml><?xml version="1.0" encoding="utf-8"?>
<ds:datastoreItem xmlns:ds="http://schemas.openxmlformats.org/officeDocument/2006/customXml" ds:itemID="{3909C319-2B63-4FEA-AB01-F1A9942621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63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English lesson 3rd grade</vt:lpstr>
      <vt:lpstr>Pennies from the sky</vt:lpstr>
      <vt:lpstr>Pennies from the sky</vt:lpstr>
      <vt:lpstr>Pennies from the sky</vt:lpstr>
      <vt:lpstr>Pennies from the sky</vt:lpstr>
      <vt:lpstr>Pennies from the sky</vt:lpstr>
      <vt:lpstr> 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6</cp:revision>
  <dcterms:created xsi:type="dcterms:W3CDTF">2020-04-21T16:11:09Z</dcterms:created>
  <dcterms:modified xsi:type="dcterms:W3CDTF">2020-04-22T13:23:35Z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