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76" r:id="rId5"/>
    <p:sldId id="277" r:id="rId6"/>
    <p:sldId id="278" r:id="rId7"/>
    <p:sldId id="279" r:id="rId8"/>
    <p:sldId id="262" r:id="rId9"/>
    <p:sldId id="268" r:id="rId10"/>
    <p:sldId id="264" r:id="rId11"/>
    <p:sldId id="269" r:id="rId12"/>
    <p:sldId id="265" r:id="rId13"/>
    <p:sldId id="270" r:id="rId14"/>
    <p:sldId id="266" r:id="rId15"/>
    <p:sldId id="274" r:id="rId16"/>
    <p:sldId id="275" r:id="rId17"/>
    <p:sldId id="267" r:id="rId18"/>
    <p:sldId id="273" r:id="rId19"/>
    <p:sldId id="272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77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763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177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74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46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20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53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92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439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540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C481-E57A-48C9-B06C-7710599BDB31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55B6-D4C8-4EDD-8213-072DEB4C1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15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ZxlVi_RSg&amp;fbclid=IwAR3ofB6rvq4NatE4DGqLNWzwMUbpTHqtLBrOOQ3cIiCvLrohiYuyvXF8Lr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23.03.2020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6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he </a:t>
            </a:r>
            <a:r>
              <a:rPr lang="en-US" dirty="0" smtClean="0"/>
              <a:t>doing?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sz="3200" dirty="0" smtClean="0"/>
          </a:p>
          <a:p>
            <a:r>
              <a:rPr lang="en-US" sz="3200" dirty="0" smtClean="0"/>
              <a:t>He </a:t>
            </a:r>
            <a:r>
              <a:rPr lang="en-US" sz="3200" dirty="0" smtClean="0">
                <a:solidFill>
                  <a:srgbClr val="FF0000"/>
                </a:solidFill>
              </a:rPr>
              <a:t>is reading </a:t>
            </a:r>
            <a:r>
              <a:rPr lang="en-US" sz="3200" dirty="0" smtClean="0"/>
              <a:t>a book.</a:t>
            </a:r>
            <a:endParaRPr lang="bg-BG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848" y="987425"/>
            <a:ext cx="285088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she </a:t>
            </a:r>
            <a:r>
              <a:rPr lang="en-US" dirty="0" smtClean="0"/>
              <a:t>doing?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100" y="2286794"/>
            <a:ext cx="2857500" cy="335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6256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she </a:t>
            </a:r>
            <a:r>
              <a:rPr lang="en-US" dirty="0" smtClean="0"/>
              <a:t>doing?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100" y="2286794"/>
            <a:ext cx="2857500" cy="335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 She </a:t>
            </a:r>
            <a:r>
              <a:rPr lang="en-US" sz="3600" dirty="0" smtClean="0">
                <a:solidFill>
                  <a:srgbClr val="FF0000"/>
                </a:solidFill>
              </a:rPr>
              <a:t>is</a:t>
            </a:r>
            <a:r>
              <a:rPr lang="en-US" sz="3600" dirty="0" smtClean="0"/>
              <a:t> sing</a:t>
            </a:r>
            <a:r>
              <a:rPr lang="en-US" sz="3600" dirty="0" smtClean="0">
                <a:solidFill>
                  <a:srgbClr val="FF0000"/>
                </a:solidFill>
              </a:rPr>
              <a:t>ing</a:t>
            </a:r>
            <a:r>
              <a:rPr lang="en-US" sz="3600" dirty="0" smtClean="0"/>
              <a:t>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4438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are they </a:t>
            </a:r>
            <a:r>
              <a:rPr lang="en-US" dirty="0" smtClean="0"/>
              <a:t>doing?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292" y="1558019"/>
            <a:ext cx="4979014" cy="349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are they </a:t>
            </a:r>
            <a:r>
              <a:rPr lang="en-US" dirty="0" smtClean="0"/>
              <a:t>doing?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292" y="1558019"/>
            <a:ext cx="4979014" cy="349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They </a:t>
            </a:r>
            <a:r>
              <a:rPr lang="en-US" sz="3600" dirty="0" smtClean="0">
                <a:solidFill>
                  <a:srgbClr val="FF0000"/>
                </a:solidFill>
              </a:rPr>
              <a:t>are</a:t>
            </a:r>
            <a:r>
              <a:rPr lang="en-US" sz="3600" dirty="0" smtClean="0"/>
              <a:t> run</a:t>
            </a:r>
            <a:r>
              <a:rPr lang="en-US" sz="3600" dirty="0" smtClean="0">
                <a:solidFill>
                  <a:srgbClr val="FF0000"/>
                </a:solidFill>
              </a:rPr>
              <a:t>ning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/>
              <a:t> run - run</a:t>
            </a:r>
            <a:r>
              <a:rPr lang="en-US" sz="2800" dirty="0" smtClean="0">
                <a:solidFill>
                  <a:srgbClr val="FF0000"/>
                </a:solidFill>
              </a:rPr>
              <a:t>ning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34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are we </a:t>
            </a:r>
            <a:r>
              <a:rPr lang="en-US" dirty="0" smtClean="0"/>
              <a:t>doing?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995" y="2057400"/>
            <a:ext cx="520715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are we </a:t>
            </a:r>
            <a:r>
              <a:rPr lang="en-US" dirty="0" smtClean="0"/>
              <a:t>doing?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We </a:t>
            </a:r>
            <a:r>
              <a:rPr lang="en-US" sz="3600" dirty="0" smtClean="0">
                <a:solidFill>
                  <a:srgbClr val="FF0000"/>
                </a:solidFill>
              </a:rPr>
              <a:t>are</a:t>
            </a:r>
            <a:r>
              <a:rPr lang="en-US" sz="3600" dirty="0" smtClean="0"/>
              <a:t> danc</a:t>
            </a:r>
            <a:r>
              <a:rPr lang="en-US" sz="3600" dirty="0" smtClean="0">
                <a:solidFill>
                  <a:srgbClr val="FF0000"/>
                </a:solidFill>
              </a:rPr>
              <a:t>ing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2800" dirty="0" smtClean="0"/>
              <a:t>    ! danc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 - danc</a:t>
            </a:r>
            <a:r>
              <a:rPr lang="en-US" sz="2800" dirty="0" smtClean="0">
                <a:solidFill>
                  <a:srgbClr val="FF0000"/>
                </a:solidFill>
              </a:rPr>
              <a:t>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995" y="2057400"/>
            <a:ext cx="520715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are you </a:t>
            </a:r>
            <a:r>
              <a:rPr lang="en-US" dirty="0" smtClean="0"/>
              <a:t>doing?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1863" y="1166812"/>
            <a:ext cx="4514850" cy="4514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I </a:t>
            </a:r>
            <a:endParaRPr lang="bg-B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sing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531" y="2057400"/>
            <a:ext cx="4575600" cy="295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https://www.youtube.com/watch?v=MiZxlVi_RSg&amp;fbclid=IwAR3ofB6rvq4NatE4DGqLNWzwMUbpTHqtLBrOOQ3cIiCvLrohiYuyvXF8Lro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2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book – ex. 3 / p. 47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ex. 4 /p. 47</a:t>
            </a:r>
          </a:p>
        </p:txBody>
      </p:sp>
    </p:spTree>
    <p:extLst>
      <p:ext uri="{BB962C8B-B14F-4D97-AF65-F5344CB8AC3E}">
        <p14:creationId xmlns:p14="http://schemas.microsoft.com/office/powerpoint/2010/main" val="6941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continuous tense</a:t>
            </a:r>
            <a:br>
              <a:rPr lang="en-US" dirty="0" smtClean="0"/>
            </a:br>
            <a:r>
              <a:rPr lang="bg-BG" dirty="0" smtClean="0"/>
              <a:t>Сегашно продължително време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  <a:r>
              <a:rPr lang="en-US" dirty="0" smtClean="0"/>
              <a:t> (I</a:t>
            </a:r>
            <a:r>
              <a:rPr lang="en-US" dirty="0" smtClean="0">
                <a:solidFill>
                  <a:srgbClr val="FF0000"/>
                </a:solidFill>
              </a:rPr>
              <a:t>’m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(You</a:t>
            </a:r>
            <a:r>
              <a:rPr lang="en-US" dirty="0" smtClean="0">
                <a:solidFill>
                  <a:srgbClr val="FF0000"/>
                </a:solidFill>
              </a:rPr>
              <a:t>’re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(He’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(She</a:t>
            </a:r>
            <a:r>
              <a:rPr lang="en-US" dirty="0" smtClean="0">
                <a:solidFill>
                  <a:srgbClr val="FF0000"/>
                </a:solidFill>
              </a:rPr>
              <a:t>’s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(It</a:t>
            </a:r>
            <a:r>
              <a:rPr lang="en-US" dirty="0" smtClean="0">
                <a:solidFill>
                  <a:srgbClr val="FF0000"/>
                </a:solidFill>
              </a:rPr>
              <a:t>’s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/>
              <a:t>(We’</a:t>
            </a:r>
            <a:r>
              <a:rPr lang="en-US" dirty="0" smtClean="0">
                <a:solidFill>
                  <a:srgbClr val="FF0000"/>
                </a:solidFill>
              </a:rPr>
              <a:t>re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( They</a:t>
            </a:r>
            <a:r>
              <a:rPr lang="en-US" dirty="0" smtClean="0">
                <a:solidFill>
                  <a:srgbClr val="FF0000"/>
                </a:solidFill>
              </a:rPr>
              <a:t>’re</a:t>
            </a:r>
            <a:r>
              <a:rPr lang="en-US" dirty="0" smtClean="0"/>
              <a:t>) 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! mak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– mak</a:t>
            </a:r>
            <a:r>
              <a:rPr lang="en-US" dirty="0" smtClean="0">
                <a:solidFill>
                  <a:srgbClr val="FF0000"/>
                </a:solidFill>
              </a:rPr>
              <a:t>ing  </a:t>
            </a:r>
            <a:r>
              <a:rPr lang="en-US" dirty="0" smtClean="0"/>
              <a:t>          </a:t>
            </a:r>
          </a:p>
          <a:p>
            <a:r>
              <a:rPr lang="en-US" dirty="0"/>
              <a:t> </a:t>
            </a:r>
            <a:r>
              <a:rPr lang="en-US" dirty="0" smtClean="0"/>
              <a:t>! rid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–</a:t>
            </a:r>
            <a:r>
              <a:rPr lang="en-US" dirty="0" smtClean="0"/>
              <a:t>rid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r>
              <a:rPr lang="en-US" dirty="0" smtClean="0"/>
              <a:t>! sit – sit</a:t>
            </a:r>
            <a:r>
              <a:rPr lang="en-US" dirty="0" smtClean="0">
                <a:solidFill>
                  <a:srgbClr val="FF0000"/>
                </a:solidFill>
              </a:rPr>
              <a:t>ting</a:t>
            </a:r>
            <a:r>
              <a:rPr lang="en-US" dirty="0" smtClean="0"/>
              <a:t>                    </a:t>
            </a:r>
          </a:p>
          <a:p>
            <a:r>
              <a:rPr lang="en-US" dirty="0" smtClean="0"/>
              <a:t>! run - run</a:t>
            </a:r>
            <a:r>
              <a:rPr lang="en-US" dirty="0" smtClean="0">
                <a:solidFill>
                  <a:srgbClr val="FF0000"/>
                </a:solidFill>
              </a:rPr>
              <a:t>ning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Nanny Rose </a:t>
            </a:r>
            <a:r>
              <a:rPr lang="en-US" sz="2000" dirty="0" smtClean="0">
                <a:solidFill>
                  <a:srgbClr val="FF0000"/>
                </a:solidFill>
              </a:rPr>
              <a:t>is reading </a:t>
            </a:r>
            <a:r>
              <a:rPr lang="en-US" sz="2000" dirty="0" smtClean="0"/>
              <a:t>/ </a:t>
            </a:r>
            <a:r>
              <a:rPr lang="en-US" sz="2000" dirty="0" err="1" smtClean="0"/>
              <a:t>wlaking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Liam is jumping / playing the guitar.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Lilly is making a snowman/singing.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Charlie is climbing / flying.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Jake is cooking / playing football.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Daisy is drawing / riding a horse.</a:t>
            </a:r>
          </a:p>
          <a:p>
            <a:pPr marL="342900" indent="-342900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9525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Nanny Rose </a:t>
            </a:r>
            <a:r>
              <a:rPr lang="en-US" sz="2000" dirty="0" smtClean="0">
                <a:solidFill>
                  <a:srgbClr val="FF0000"/>
                </a:solidFill>
              </a:rPr>
              <a:t>is reading </a:t>
            </a:r>
            <a:r>
              <a:rPr lang="en-US" sz="2000" dirty="0" smtClean="0"/>
              <a:t>/ </a:t>
            </a:r>
            <a:r>
              <a:rPr lang="en-US" sz="2000" dirty="0" err="1" smtClean="0"/>
              <a:t>wlaking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Liam i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playing the guitar</a:t>
            </a:r>
            <a:r>
              <a:rPr lang="en-U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Lilly is making a snowman/singing.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Charlie is climbing / flying.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Jake is cooking / playing football.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Daisy is drawing / riding a horse.</a:t>
            </a:r>
          </a:p>
          <a:p>
            <a:pPr marL="342900" indent="-342900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7395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Nanny Rose </a:t>
            </a:r>
            <a:r>
              <a:rPr lang="en-US" sz="2000" dirty="0" smtClean="0">
                <a:solidFill>
                  <a:srgbClr val="FF0000"/>
                </a:solidFill>
              </a:rPr>
              <a:t>is reading </a:t>
            </a:r>
            <a:r>
              <a:rPr lang="en-US" sz="2000" dirty="0" smtClean="0"/>
              <a:t>/ </a:t>
            </a:r>
            <a:r>
              <a:rPr lang="en-US" sz="2000" dirty="0" err="1" smtClean="0"/>
              <a:t>wlaking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Liam </a:t>
            </a:r>
            <a:r>
              <a:rPr lang="en-US" sz="2000" dirty="0" smtClean="0">
                <a:solidFill>
                  <a:srgbClr val="FF0000"/>
                </a:solidFill>
              </a:rPr>
              <a:t>playing the guitar</a:t>
            </a:r>
            <a:r>
              <a:rPr lang="en-U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Lilly </a:t>
            </a:r>
            <a:r>
              <a:rPr lang="en-US" sz="2000" dirty="0" smtClean="0">
                <a:solidFill>
                  <a:srgbClr val="FF0000"/>
                </a:solidFill>
              </a:rPr>
              <a:t>is singing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Charlie is climbing / flying.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Jake is cooking / playing football.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Daisy is drawing / riding a horse.</a:t>
            </a:r>
          </a:p>
          <a:p>
            <a:pPr marL="342900" indent="-342900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845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Nanny Rose </a:t>
            </a:r>
            <a:r>
              <a:rPr lang="en-US" sz="2000" dirty="0" smtClean="0">
                <a:solidFill>
                  <a:srgbClr val="FF0000"/>
                </a:solidFill>
              </a:rPr>
              <a:t>is reading </a:t>
            </a:r>
            <a:r>
              <a:rPr lang="en-US" sz="2000" dirty="0" smtClean="0"/>
              <a:t>/ </a:t>
            </a:r>
            <a:r>
              <a:rPr lang="en-US" sz="2000" dirty="0" err="1" smtClean="0"/>
              <a:t>wlaking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Liam </a:t>
            </a:r>
            <a:r>
              <a:rPr lang="en-US" sz="2000" dirty="0" smtClean="0">
                <a:solidFill>
                  <a:srgbClr val="FF0000"/>
                </a:solidFill>
              </a:rPr>
              <a:t>playing the guitar</a:t>
            </a:r>
            <a:r>
              <a:rPr lang="en-U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Lilly </a:t>
            </a:r>
            <a:r>
              <a:rPr lang="en-US" sz="2000" dirty="0" smtClean="0">
                <a:solidFill>
                  <a:srgbClr val="FF0000"/>
                </a:solidFill>
              </a:rPr>
              <a:t>is singing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Charlie </a:t>
            </a:r>
            <a:r>
              <a:rPr lang="en-US" sz="2000" dirty="0" smtClean="0">
                <a:solidFill>
                  <a:srgbClr val="FF0000"/>
                </a:solidFill>
              </a:rPr>
              <a:t>is climbing.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Jake is cooking / playing football.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Daisy is drawing / riding a horse.</a:t>
            </a:r>
          </a:p>
          <a:p>
            <a:pPr marL="342900" indent="-342900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4279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Nanny Rose </a:t>
            </a:r>
            <a:r>
              <a:rPr lang="en-US" sz="2000" dirty="0" smtClean="0">
                <a:solidFill>
                  <a:srgbClr val="FF0000"/>
                </a:solidFill>
              </a:rPr>
              <a:t>is reading </a:t>
            </a:r>
            <a:r>
              <a:rPr lang="en-US" sz="2000" dirty="0" smtClean="0"/>
              <a:t>/ </a:t>
            </a:r>
            <a:r>
              <a:rPr lang="en-US" sz="2000" dirty="0" err="1" smtClean="0"/>
              <a:t>wlaking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Liam </a:t>
            </a:r>
            <a:r>
              <a:rPr lang="en-US" sz="2000" dirty="0" smtClean="0">
                <a:solidFill>
                  <a:srgbClr val="FF0000"/>
                </a:solidFill>
              </a:rPr>
              <a:t>playing the guitar</a:t>
            </a:r>
            <a:r>
              <a:rPr lang="en-U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Lilly </a:t>
            </a:r>
            <a:r>
              <a:rPr lang="en-US" sz="2000" dirty="0" smtClean="0">
                <a:solidFill>
                  <a:srgbClr val="FF0000"/>
                </a:solidFill>
              </a:rPr>
              <a:t>is singing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Charlie </a:t>
            </a:r>
            <a:r>
              <a:rPr lang="en-US" sz="2000" dirty="0" smtClean="0">
                <a:solidFill>
                  <a:srgbClr val="FF0000"/>
                </a:solidFill>
              </a:rPr>
              <a:t>is climbing.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Jake </a:t>
            </a:r>
            <a:r>
              <a:rPr lang="en-US" sz="2000" dirty="0" smtClean="0">
                <a:solidFill>
                  <a:srgbClr val="FF0000"/>
                </a:solidFill>
              </a:rPr>
              <a:t>is playing </a:t>
            </a:r>
            <a:r>
              <a:rPr lang="en-US" sz="2000" dirty="0" smtClean="0"/>
              <a:t>football.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Daisy is drawing / riding a horse.</a:t>
            </a:r>
          </a:p>
          <a:p>
            <a:pPr marL="342900" indent="-342900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404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4/p.  Look, read and write.</a:t>
            </a:r>
            <a:endParaRPr lang="bg-BG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0" b="72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 smtClean="0"/>
              <a:t>Nanny Rose </a:t>
            </a:r>
            <a:r>
              <a:rPr lang="en-US" sz="2400" dirty="0" smtClean="0">
                <a:solidFill>
                  <a:srgbClr val="FF0000"/>
                </a:solidFill>
              </a:rPr>
              <a:t>is reading </a:t>
            </a:r>
            <a:r>
              <a:rPr lang="en-US" sz="2400" dirty="0" smtClean="0"/>
              <a:t>/ </a:t>
            </a:r>
            <a:r>
              <a:rPr lang="en-US" sz="2400" dirty="0" err="1" smtClean="0"/>
              <a:t>wlaking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Liam </a:t>
            </a:r>
            <a:r>
              <a:rPr lang="en-US" sz="2400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playing the guitar</a:t>
            </a:r>
            <a:r>
              <a:rPr lang="en-US" sz="2400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Lilly </a:t>
            </a:r>
            <a:r>
              <a:rPr lang="en-US" sz="2400" dirty="0" smtClean="0">
                <a:solidFill>
                  <a:srgbClr val="FF0000"/>
                </a:solidFill>
              </a:rPr>
              <a:t>is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singing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Charlie </a:t>
            </a:r>
            <a:r>
              <a:rPr lang="en-US" sz="2400" dirty="0" smtClean="0">
                <a:solidFill>
                  <a:srgbClr val="FF0000"/>
                </a:solidFill>
              </a:rPr>
              <a:t>is climbing.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Jake </a:t>
            </a:r>
            <a:r>
              <a:rPr lang="en-US" sz="2400" dirty="0" smtClean="0">
                <a:solidFill>
                  <a:srgbClr val="FF0000"/>
                </a:solidFill>
              </a:rPr>
              <a:t>is playing football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Daisy </a:t>
            </a:r>
            <a:r>
              <a:rPr lang="en-US" sz="2400" dirty="0" smtClean="0">
                <a:solidFill>
                  <a:srgbClr val="FF0000"/>
                </a:solidFill>
              </a:rPr>
              <a:t>is drawing.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0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he </a:t>
            </a:r>
            <a:r>
              <a:rPr lang="en-US" dirty="0" smtClean="0"/>
              <a:t>doing?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848" y="987425"/>
            <a:ext cx="285088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0" ma:contentTypeDescription="Създаване на нов документ" ma:contentTypeScope="" ma:versionID="2b9941847a477f94c055b95fd21d7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6bf3e45f45b4f5b701352422a914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8C3CBC-2D49-46EE-9EF3-6C3D799CA68B}"/>
</file>

<file path=customXml/itemProps2.xml><?xml version="1.0" encoding="utf-8"?>
<ds:datastoreItem xmlns:ds="http://schemas.openxmlformats.org/officeDocument/2006/customXml" ds:itemID="{820366BA-7CE6-46ED-AE51-CB482B9F54D1}"/>
</file>

<file path=customXml/itemProps3.xml><?xml version="1.0" encoding="utf-8"?>
<ds:datastoreItem xmlns:ds="http://schemas.openxmlformats.org/officeDocument/2006/customXml" ds:itemID="{C2AC5D9E-5162-4001-BB93-E4572577B90D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454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English lesson 3rd grade</vt:lpstr>
      <vt:lpstr>Present continuous tense Сегашно продължително време</vt:lpstr>
      <vt:lpstr>Ex. 4/p.  Look, read and write.</vt:lpstr>
      <vt:lpstr>Ex. 4/p.  Look, read and write.</vt:lpstr>
      <vt:lpstr>Ex. 4/p.  Look, read and write.</vt:lpstr>
      <vt:lpstr>Ex. 4/p.  Look, read and write.</vt:lpstr>
      <vt:lpstr>Ex. 4/p.  Look, read and write.</vt:lpstr>
      <vt:lpstr>Ex. 4/p.  Look, read and write.</vt:lpstr>
      <vt:lpstr>What is he doing?</vt:lpstr>
      <vt:lpstr>What is he doing?</vt:lpstr>
      <vt:lpstr>What is she doing?</vt:lpstr>
      <vt:lpstr>What is she doing?</vt:lpstr>
      <vt:lpstr>What are they doing?</vt:lpstr>
      <vt:lpstr>What are they doing?</vt:lpstr>
      <vt:lpstr>What are we doing?</vt:lpstr>
      <vt:lpstr>What are we doing?</vt:lpstr>
      <vt:lpstr>What are you doing?</vt:lpstr>
      <vt:lpstr>Let’s sing</vt:lpstr>
      <vt:lpstr> 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50</cp:revision>
  <dcterms:created xsi:type="dcterms:W3CDTF">2020-03-23T11:48:46Z</dcterms:created>
  <dcterms:modified xsi:type="dcterms:W3CDTF">2020-03-23T15:01:13Z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