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519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84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68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41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79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38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950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523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49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77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703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80E2-FE7E-41AD-99F3-CD08A23CCCCC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81A9-DCE2-4ED2-B2DC-F9CBF3FE87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539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498229834/test" TargetMode="External"/><Relationship Id="rId2" Type="http://schemas.openxmlformats.org/officeDocument/2006/relationships/hyperlink" Target="https://quizlet.com/_88mslm?x=1qqt&amp;i=2niv5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24.03.2020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02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T-shirt - </a:t>
            </a:r>
            <a:r>
              <a:rPr lang="bg-BG" sz="3600" dirty="0" smtClean="0"/>
              <a:t>тениска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625" y="2143690"/>
            <a:ext cx="3204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wearing….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361"/>
            <a:ext cx="10515600" cy="466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kirt – </a:t>
            </a:r>
            <a:r>
              <a:rPr lang="bg-BG" dirty="0" smtClean="0"/>
              <a:t>пола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ress</a:t>
            </a:r>
            <a:r>
              <a:rPr lang="bg-BG" dirty="0" smtClean="0"/>
              <a:t> - рокля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oat</a:t>
            </a:r>
            <a:r>
              <a:rPr lang="bg-BG" dirty="0" smtClean="0"/>
              <a:t> - палто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j</a:t>
            </a:r>
            <a:r>
              <a:rPr lang="en-US" dirty="0" smtClean="0"/>
              <a:t>acket</a:t>
            </a:r>
            <a:r>
              <a:rPr lang="bg-BG" dirty="0" smtClean="0"/>
              <a:t> - яке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hoes</a:t>
            </a:r>
            <a:r>
              <a:rPr lang="bg-BG" dirty="0" smtClean="0"/>
              <a:t> - обувки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oots</a:t>
            </a:r>
            <a:r>
              <a:rPr lang="bg-BG" dirty="0" smtClean="0"/>
              <a:t> - ботуши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rousers</a:t>
            </a:r>
            <a:r>
              <a:rPr lang="bg-BG" dirty="0" smtClean="0"/>
              <a:t> - панталони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horts</a:t>
            </a:r>
            <a:r>
              <a:rPr lang="bg-BG" dirty="0" smtClean="0"/>
              <a:t> – къси панталонки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T-shirt</a:t>
            </a:r>
            <a:r>
              <a:rPr lang="bg-BG" dirty="0" smtClean="0"/>
              <a:t> - тениска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1/p. 58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/>
              <a:t>1. shorts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2. T-shirt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3. dress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4. trousers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5. shoes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149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Е</a:t>
            </a:r>
            <a:r>
              <a:rPr lang="en-US" dirty="0" smtClean="0"/>
              <a:t>exercise </a:t>
            </a:r>
            <a:r>
              <a:rPr lang="en-US" dirty="0" smtClean="0">
                <a:hlinkClick r:id="rId2"/>
              </a:rPr>
              <a:t>https://quizlet.com/_88mslm?x=1qqt&amp;i=2niv5g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Test </a:t>
            </a:r>
            <a:r>
              <a:rPr lang="en-US" dirty="0" smtClean="0">
                <a:hlinkClick r:id="rId3"/>
              </a:rPr>
              <a:t>https://quizlet.com/498229834/test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16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skirt – </a:t>
            </a:r>
            <a:r>
              <a:rPr lang="bg-BG" sz="3600" dirty="0" smtClean="0"/>
              <a:t>пола</a:t>
            </a:r>
          </a:p>
          <a:p>
            <a:pPr marL="0" indent="0" algn="ctr">
              <a:buNone/>
            </a:pP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 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dress - </a:t>
            </a:r>
            <a:r>
              <a:rPr lang="bg-BG" sz="3600" dirty="0" smtClean="0"/>
              <a:t>рокля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3771" y="2237294"/>
            <a:ext cx="3545047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coat - </a:t>
            </a:r>
            <a:r>
              <a:rPr lang="bg-BG" sz="3600" dirty="0" smtClean="0"/>
              <a:t>палто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1550" y="2129294"/>
            <a:ext cx="247104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jacket - </a:t>
            </a:r>
            <a:r>
              <a:rPr lang="bg-BG" sz="3600" dirty="0" smtClean="0"/>
              <a:t>яке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shoes - </a:t>
            </a:r>
            <a:r>
              <a:rPr lang="bg-BG" sz="3600" dirty="0" smtClean="0"/>
              <a:t>обувки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355962"/>
            <a:ext cx="434310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boots - </a:t>
            </a:r>
            <a:r>
              <a:rPr lang="bg-BG" sz="3600" dirty="0" smtClean="0"/>
              <a:t>ботуши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9114" y="2169319"/>
            <a:ext cx="455467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trousers - </a:t>
            </a:r>
            <a:r>
              <a:rPr lang="bg-BG" sz="3600" dirty="0" smtClean="0"/>
              <a:t>панталони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6296" y="2417294"/>
            <a:ext cx="3168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wearing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shorts – </a:t>
            </a:r>
            <a:r>
              <a:rPr lang="bg-BG" sz="3600" dirty="0" smtClean="0"/>
              <a:t>къси панталонки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0" ma:contentTypeDescription="Създаване на нов документ" ma:contentTypeScope="" ma:versionID="2b9941847a477f94c055b95fd21d7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6bf3e45f45b4f5b701352422a914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0B1CC7-DE76-49EA-BFD0-B8DADD5CCE39}"/>
</file>

<file path=customXml/itemProps2.xml><?xml version="1.0" encoding="utf-8"?>
<ds:datastoreItem xmlns:ds="http://schemas.openxmlformats.org/officeDocument/2006/customXml" ds:itemID="{60072AE9-FE73-4703-B12F-8F7458BF7CB8}"/>
</file>

<file path=customXml/itemProps3.xml><?xml version="1.0" encoding="utf-8"?>
<ds:datastoreItem xmlns:ds="http://schemas.openxmlformats.org/officeDocument/2006/customXml" ds:itemID="{2B8E694B-AD13-42B8-B373-C8FCF27CC360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136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English lesson 3rd grade</vt:lpstr>
      <vt:lpstr>I am wearing</vt:lpstr>
      <vt:lpstr>          I am wearing</vt:lpstr>
      <vt:lpstr>I am wearing</vt:lpstr>
      <vt:lpstr>I am wearing</vt:lpstr>
      <vt:lpstr>I am wearing</vt:lpstr>
      <vt:lpstr>I am wearing</vt:lpstr>
      <vt:lpstr>I am wearing</vt:lpstr>
      <vt:lpstr>I am wearing</vt:lpstr>
      <vt:lpstr>I am wearing</vt:lpstr>
      <vt:lpstr>I am wearing….</vt:lpstr>
      <vt:lpstr>Ex. 1/p. 58</vt:lpstr>
      <vt:lpstr>I am wearing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16</cp:revision>
  <dcterms:created xsi:type="dcterms:W3CDTF">2020-03-24T13:06:49Z</dcterms:created>
  <dcterms:modified xsi:type="dcterms:W3CDTF">2020-03-24T15:01:21Z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