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58" r:id="rId9"/>
    <p:sldId id="259" r:id="rId10"/>
    <p:sldId id="265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CA33-F106-42A5-B6FC-CB34BAF27D9D}" type="datetimeFigureOut">
              <a:rPr lang="bg-BG" smtClean="0"/>
              <a:t>25.3.2020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E398-CCC0-4CDE-B27B-14204F99EBA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24699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CA33-F106-42A5-B6FC-CB34BAF27D9D}" type="datetimeFigureOut">
              <a:rPr lang="bg-BG" smtClean="0"/>
              <a:t>25.3.2020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E398-CCC0-4CDE-B27B-14204F99EBA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2660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CA33-F106-42A5-B6FC-CB34BAF27D9D}" type="datetimeFigureOut">
              <a:rPr lang="bg-BG" smtClean="0"/>
              <a:t>25.3.2020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E398-CCC0-4CDE-B27B-14204F99EBA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2491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CA33-F106-42A5-B6FC-CB34BAF27D9D}" type="datetimeFigureOut">
              <a:rPr lang="bg-BG" smtClean="0"/>
              <a:t>25.3.2020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E398-CCC0-4CDE-B27B-14204F99EBA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3726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CA33-F106-42A5-B6FC-CB34BAF27D9D}" type="datetimeFigureOut">
              <a:rPr lang="bg-BG" smtClean="0"/>
              <a:t>25.3.2020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E398-CCC0-4CDE-B27B-14204F99EBA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493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CA33-F106-42A5-B6FC-CB34BAF27D9D}" type="datetimeFigureOut">
              <a:rPr lang="bg-BG" smtClean="0"/>
              <a:t>25.3.2020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E398-CCC0-4CDE-B27B-14204F99EBA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5489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CA33-F106-42A5-B6FC-CB34BAF27D9D}" type="datetimeFigureOut">
              <a:rPr lang="bg-BG" smtClean="0"/>
              <a:t>25.3.2020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E398-CCC0-4CDE-B27B-14204F99EBA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9433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CA33-F106-42A5-B6FC-CB34BAF27D9D}" type="datetimeFigureOut">
              <a:rPr lang="bg-BG" smtClean="0"/>
              <a:t>25.3.2020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E398-CCC0-4CDE-B27B-14204F99EBA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7889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CA33-F106-42A5-B6FC-CB34BAF27D9D}" type="datetimeFigureOut">
              <a:rPr lang="bg-BG" smtClean="0"/>
              <a:t>25.3.2020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E398-CCC0-4CDE-B27B-14204F99EBA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93767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CA33-F106-42A5-B6FC-CB34BAF27D9D}" type="datetimeFigureOut">
              <a:rPr lang="bg-BG" smtClean="0"/>
              <a:t>25.3.2020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E398-CCC0-4CDE-B27B-14204F99EBA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3848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CA33-F106-42A5-B6FC-CB34BAF27D9D}" type="datetimeFigureOut">
              <a:rPr lang="bg-BG" smtClean="0"/>
              <a:t>25.3.2020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E398-CCC0-4CDE-B27B-14204F99EBA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0084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6CA33-F106-42A5-B6FC-CB34BAF27D9D}" type="datetimeFigureOut">
              <a:rPr lang="bg-BG" smtClean="0"/>
              <a:t>25.3.2020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3E398-CCC0-4CDE-B27B-14204F99EBA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0585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English lesson 3</a:t>
            </a:r>
            <a:r>
              <a:rPr lang="en-US" baseline="30000" dirty="0" smtClean="0"/>
              <a:t>rd</a:t>
            </a:r>
            <a:r>
              <a:rPr lang="en-US" dirty="0" smtClean="0"/>
              <a:t> grade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25.03.2020</a:t>
            </a:r>
          </a:p>
          <a:p>
            <a:r>
              <a:rPr lang="en-US" dirty="0" smtClean="0"/>
              <a:t>Mrs. Dineva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9062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5/p 59 Listen and write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Listen and write: </a:t>
            </a:r>
            <a:r>
              <a:rPr lang="en-US" dirty="0" smtClean="0">
                <a:solidFill>
                  <a:srgbClr val="FF0000"/>
                </a:solidFill>
              </a:rPr>
              <a:t>Nick, Becky, Lisa, Max</a:t>
            </a:r>
          </a:p>
          <a:p>
            <a:r>
              <a:rPr lang="en-US" dirty="0" smtClean="0"/>
              <a:t>1</a:t>
            </a:r>
          </a:p>
          <a:p>
            <a:r>
              <a:rPr lang="en-US" dirty="0" smtClean="0"/>
              <a:t>2</a:t>
            </a:r>
          </a:p>
          <a:p>
            <a:r>
              <a:rPr lang="en-US" dirty="0" smtClean="0"/>
              <a:t>3</a:t>
            </a:r>
          </a:p>
          <a:p>
            <a:r>
              <a:rPr lang="en-US" dirty="0"/>
              <a:t>4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502" y="401184"/>
            <a:ext cx="3381750" cy="60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3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5/p 59 Listen and write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Listen and write: Nick, Becky, Lisa, Max</a:t>
            </a:r>
          </a:p>
          <a:p>
            <a:r>
              <a:rPr lang="en-US" dirty="0" smtClean="0"/>
              <a:t>1 </a:t>
            </a:r>
            <a:r>
              <a:rPr lang="en-US" dirty="0" smtClean="0">
                <a:solidFill>
                  <a:srgbClr val="FF0000"/>
                </a:solidFill>
              </a:rPr>
              <a:t>Becky</a:t>
            </a:r>
          </a:p>
          <a:p>
            <a:r>
              <a:rPr lang="en-US" dirty="0" smtClean="0"/>
              <a:t>2</a:t>
            </a:r>
          </a:p>
          <a:p>
            <a:r>
              <a:rPr lang="en-US" dirty="0" smtClean="0"/>
              <a:t>3</a:t>
            </a:r>
          </a:p>
          <a:p>
            <a:r>
              <a:rPr lang="en-US" dirty="0"/>
              <a:t>4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527" y="365125"/>
            <a:ext cx="3383573" cy="601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7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5/p 59 Listen and write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Listen and write: Nick, Becky, Lisa, Max</a:t>
            </a:r>
          </a:p>
          <a:p>
            <a:r>
              <a:rPr lang="en-US" dirty="0" smtClean="0"/>
              <a:t>1 </a:t>
            </a:r>
            <a:r>
              <a:rPr lang="en-US" dirty="0" smtClean="0">
                <a:solidFill>
                  <a:srgbClr val="FF0000"/>
                </a:solidFill>
              </a:rPr>
              <a:t>Becky</a:t>
            </a:r>
          </a:p>
          <a:p>
            <a:r>
              <a:rPr lang="en-US" dirty="0" smtClean="0"/>
              <a:t>2 </a:t>
            </a:r>
            <a:r>
              <a:rPr lang="en-US" dirty="0" smtClean="0">
                <a:solidFill>
                  <a:srgbClr val="FF0000"/>
                </a:solidFill>
              </a:rPr>
              <a:t>Lisa</a:t>
            </a:r>
          </a:p>
          <a:p>
            <a:r>
              <a:rPr lang="en-US" dirty="0" smtClean="0"/>
              <a:t>3</a:t>
            </a:r>
          </a:p>
          <a:p>
            <a:r>
              <a:rPr lang="en-US" dirty="0"/>
              <a:t>4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584" y="365125"/>
            <a:ext cx="3383573" cy="601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8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5/p 59 Listen and write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Listen and write: Nick, Becky, Lisa, Max</a:t>
            </a:r>
          </a:p>
          <a:p>
            <a:endParaRPr lang="en-US" dirty="0" smtClean="0"/>
          </a:p>
          <a:p>
            <a:r>
              <a:rPr lang="en-US" dirty="0" smtClean="0"/>
              <a:t>1 </a:t>
            </a:r>
            <a:r>
              <a:rPr lang="en-US" dirty="0" smtClean="0">
                <a:solidFill>
                  <a:srgbClr val="FF0000"/>
                </a:solidFill>
              </a:rPr>
              <a:t>Becky</a:t>
            </a:r>
          </a:p>
          <a:p>
            <a:r>
              <a:rPr lang="en-US" dirty="0" smtClean="0"/>
              <a:t>2 </a:t>
            </a:r>
            <a:r>
              <a:rPr lang="en-US" dirty="0" smtClean="0">
                <a:solidFill>
                  <a:srgbClr val="FF0000"/>
                </a:solidFill>
              </a:rPr>
              <a:t>Lisa</a:t>
            </a:r>
          </a:p>
          <a:p>
            <a:r>
              <a:rPr lang="en-US" dirty="0" smtClean="0"/>
              <a:t>3 </a:t>
            </a:r>
            <a:r>
              <a:rPr lang="en-US" dirty="0" smtClean="0">
                <a:solidFill>
                  <a:srgbClr val="FF0000"/>
                </a:solidFill>
              </a:rPr>
              <a:t>Nick</a:t>
            </a:r>
          </a:p>
          <a:p>
            <a:r>
              <a:rPr lang="en-US" dirty="0" smtClean="0"/>
              <a:t>4 </a:t>
            </a:r>
            <a:r>
              <a:rPr lang="en-US" dirty="0" smtClean="0">
                <a:solidFill>
                  <a:srgbClr val="FF0000"/>
                </a:solidFill>
              </a:rPr>
              <a:t>Max</a:t>
            </a:r>
            <a:endParaRPr lang="bg-B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413" y="495983"/>
            <a:ext cx="3383573" cy="601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8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7737" y="2014311"/>
            <a:ext cx="450624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5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450"/>
          </a:xfrm>
        </p:spPr>
        <p:txBody>
          <a:bodyPr/>
          <a:lstStyle/>
          <a:p>
            <a:pPr algn="ctr"/>
            <a:r>
              <a:rPr lang="en-US" dirty="0" smtClean="0"/>
              <a:t>I am wearing</a:t>
            </a:r>
            <a:endParaRPr lang="bg-B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91771"/>
            <a:ext cx="10515600" cy="488519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Ex. 4/p. 59 Complete. Use: </a:t>
            </a:r>
            <a:r>
              <a:rPr lang="en-US" dirty="0" smtClean="0">
                <a:solidFill>
                  <a:srgbClr val="FF0000"/>
                </a:solidFill>
              </a:rPr>
              <a:t>wear, play, jump, sing, paint, climb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We </a:t>
            </a:r>
            <a:r>
              <a:rPr lang="en-US" dirty="0" smtClean="0">
                <a:solidFill>
                  <a:srgbClr val="FF0000"/>
                </a:solidFill>
              </a:rPr>
              <a:t>are wearing </a:t>
            </a:r>
            <a:r>
              <a:rPr lang="en-US" dirty="0" smtClean="0"/>
              <a:t>our coats.</a:t>
            </a:r>
          </a:p>
          <a:p>
            <a:pPr marL="514350" indent="-514350">
              <a:buAutoNum type="arabicPeriod"/>
            </a:pPr>
            <a:r>
              <a:rPr lang="en-US" dirty="0" smtClean="0"/>
              <a:t>You ……………..  a nice song.</a:t>
            </a:r>
          </a:p>
          <a:p>
            <a:pPr marL="514350" indent="-514350">
              <a:buAutoNum type="arabicPeriod"/>
            </a:pPr>
            <a:r>
              <a:rPr lang="en-US" dirty="0" smtClean="0"/>
              <a:t>They ……………. </a:t>
            </a:r>
            <a:r>
              <a:rPr lang="en-US" dirty="0"/>
              <a:t>t</a:t>
            </a:r>
            <a:r>
              <a:rPr lang="en-US" dirty="0" smtClean="0"/>
              <a:t>hat tree.</a:t>
            </a:r>
          </a:p>
          <a:p>
            <a:pPr marL="514350" indent="-514350">
              <a:buAutoNum type="arabicPeriod"/>
            </a:pPr>
            <a:r>
              <a:rPr lang="en-US" dirty="0" smtClean="0"/>
              <a:t>We …………….. </a:t>
            </a:r>
            <a:r>
              <a:rPr lang="en-US" dirty="0"/>
              <a:t>f</a:t>
            </a:r>
            <a:r>
              <a:rPr lang="en-US" dirty="0" smtClean="0"/>
              <a:t>ootball.</a:t>
            </a:r>
          </a:p>
          <a:p>
            <a:pPr marL="514350" indent="-514350">
              <a:buAutoNum type="arabicPeriod"/>
            </a:pPr>
            <a:r>
              <a:rPr lang="en-US" dirty="0" smtClean="0"/>
              <a:t>They ……………. up and down.</a:t>
            </a:r>
          </a:p>
          <a:p>
            <a:pPr marL="514350" indent="-514350">
              <a:buAutoNum type="arabicPeriod"/>
            </a:pPr>
            <a:r>
              <a:rPr lang="en-US" dirty="0" smtClean="0"/>
              <a:t>You ……………… a lovely picture.</a:t>
            </a:r>
          </a:p>
          <a:p>
            <a:pPr marL="514350" indent="-514350">
              <a:buAutoNum type="arabicPeriod"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3219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450"/>
          </a:xfrm>
        </p:spPr>
        <p:txBody>
          <a:bodyPr/>
          <a:lstStyle/>
          <a:p>
            <a:pPr algn="ctr"/>
            <a:r>
              <a:rPr lang="en-US" dirty="0" smtClean="0"/>
              <a:t>I am wearing</a:t>
            </a:r>
            <a:endParaRPr lang="bg-B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91771"/>
            <a:ext cx="10515600" cy="488519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Ex. 4/p. 59 Complete. Use: </a:t>
            </a:r>
            <a:r>
              <a:rPr lang="en-US" dirty="0" smtClean="0">
                <a:solidFill>
                  <a:srgbClr val="FF0000"/>
                </a:solidFill>
              </a:rPr>
              <a:t>wear, play, jump, sing, paint, climb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We </a:t>
            </a:r>
            <a:r>
              <a:rPr lang="en-US" dirty="0" smtClean="0">
                <a:solidFill>
                  <a:srgbClr val="FF0000"/>
                </a:solidFill>
              </a:rPr>
              <a:t>are wearing </a:t>
            </a:r>
            <a:r>
              <a:rPr lang="en-US" dirty="0" smtClean="0"/>
              <a:t>our coats.</a:t>
            </a:r>
          </a:p>
          <a:p>
            <a:pPr marL="514350" indent="-514350">
              <a:buAutoNum type="arabicPeriod"/>
            </a:pPr>
            <a:r>
              <a:rPr lang="en-US" dirty="0" smtClean="0"/>
              <a:t>You </a:t>
            </a:r>
            <a:r>
              <a:rPr lang="en-US" dirty="0" smtClean="0">
                <a:solidFill>
                  <a:srgbClr val="FF0000"/>
                </a:solidFill>
              </a:rPr>
              <a:t>are singing  </a:t>
            </a:r>
            <a:r>
              <a:rPr lang="en-US" dirty="0" smtClean="0"/>
              <a:t>a nice song.</a:t>
            </a:r>
          </a:p>
          <a:p>
            <a:pPr marL="514350" indent="-514350">
              <a:buAutoNum type="arabicPeriod"/>
            </a:pPr>
            <a:r>
              <a:rPr lang="en-US" dirty="0" smtClean="0"/>
              <a:t>They ……………. </a:t>
            </a:r>
            <a:r>
              <a:rPr lang="en-US" dirty="0"/>
              <a:t>t</a:t>
            </a:r>
            <a:r>
              <a:rPr lang="en-US" dirty="0" smtClean="0"/>
              <a:t>hat tree.</a:t>
            </a:r>
          </a:p>
          <a:p>
            <a:pPr marL="514350" indent="-514350">
              <a:buAutoNum type="arabicPeriod"/>
            </a:pPr>
            <a:r>
              <a:rPr lang="en-US" dirty="0" smtClean="0"/>
              <a:t>We …………….. </a:t>
            </a:r>
            <a:r>
              <a:rPr lang="en-US" dirty="0"/>
              <a:t>f</a:t>
            </a:r>
            <a:r>
              <a:rPr lang="en-US" dirty="0" smtClean="0"/>
              <a:t>ootball.</a:t>
            </a:r>
          </a:p>
          <a:p>
            <a:pPr marL="514350" indent="-514350">
              <a:buAutoNum type="arabicPeriod"/>
            </a:pPr>
            <a:r>
              <a:rPr lang="en-US" dirty="0" smtClean="0"/>
              <a:t>They ……………. up and down.</a:t>
            </a:r>
          </a:p>
          <a:p>
            <a:pPr marL="514350" indent="-514350">
              <a:buAutoNum type="arabicPeriod"/>
            </a:pPr>
            <a:r>
              <a:rPr lang="en-US" dirty="0" smtClean="0"/>
              <a:t>You ……………… a lovely picture.</a:t>
            </a:r>
          </a:p>
          <a:p>
            <a:pPr marL="514350" indent="-514350">
              <a:buAutoNum type="arabicPeriod"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0401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450"/>
          </a:xfrm>
        </p:spPr>
        <p:txBody>
          <a:bodyPr/>
          <a:lstStyle/>
          <a:p>
            <a:pPr algn="ctr"/>
            <a:r>
              <a:rPr lang="en-US" dirty="0" smtClean="0"/>
              <a:t>I am wearing</a:t>
            </a:r>
            <a:endParaRPr lang="bg-B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91771"/>
            <a:ext cx="10515600" cy="488519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Ex. 4/p. 59 Complete. Use: </a:t>
            </a:r>
            <a:r>
              <a:rPr lang="en-US" dirty="0" smtClean="0">
                <a:solidFill>
                  <a:srgbClr val="FF0000"/>
                </a:solidFill>
              </a:rPr>
              <a:t>wear, play, jump, sing, paint, climb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We </a:t>
            </a:r>
            <a:r>
              <a:rPr lang="en-US" dirty="0" smtClean="0">
                <a:solidFill>
                  <a:srgbClr val="FF0000"/>
                </a:solidFill>
              </a:rPr>
              <a:t>are wearing </a:t>
            </a:r>
            <a:r>
              <a:rPr lang="en-US" dirty="0" smtClean="0"/>
              <a:t>our coats.</a:t>
            </a:r>
          </a:p>
          <a:p>
            <a:pPr marL="514350" indent="-514350">
              <a:buAutoNum type="arabicPeriod"/>
            </a:pPr>
            <a:r>
              <a:rPr lang="en-US" dirty="0" smtClean="0"/>
              <a:t>You </a:t>
            </a:r>
            <a:r>
              <a:rPr lang="en-US" dirty="0" smtClean="0">
                <a:solidFill>
                  <a:srgbClr val="FF0000"/>
                </a:solidFill>
              </a:rPr>
              <a:t>are singing  </a:t>
            </a:r>
            <a:r>
              <a:rPr lang="en-US" dirty="0" smtClean="0"/>
              <a:t>a nice song.</a:t>
            </a:r>
          </a:p>
          <a:p>
            <a:pPr marL="514350" indent="-514350">
              <a:buAutoNum type="arabicPeriod"/>
            </a:pPr>
            <a:r>
              <a:rPr lang="en-US" dirty="0" smtClean="0"/>
              <a:t>They </a:t>
            </a:r>
            <a:r>
              <a:rPr lang="en-US" dirty="0" smtClean="0">
                <a:solidFill>
                  <a:srgbClr val="FF0000"/>
                </a:solidFill>
              </a:rPr>
              <a:t>are climbing </a:t>
            </a:r>
            <a:r>
              <a:rPr lang="en-US" dirty="0"/>
              <a:t>t</a:t>
            </a:r>
            <a:r>
              <a:rPr lang="en-US" dirty="0" smtClean="0"/>
              <a:t>hat tree.</a:t>
            </a:r>
          </a:p>
          <a:p>
            <a:pPr marL="514350" indent="-514350">
              <a:buAutoNum type="arabicPeriod"/>
            </a:pPr>
            <a:r>
              <a:rPr lang="en-US" dirty="0" smtClean="0"/>
              <a:t>We …………….. </a:t>
            </a:r>
            <a:r>
              <a:rPr lang="en-US" dirty="0"/>
              <a:t>f</a:t>
            </a:r>
            <a:r>
              <a:rPr lang="en-US" dirty="0" smtClean="0"/>
              <a:t>ootball.</a:t>
            </a:r>
          </a:p>
          <a:p>
            <a:pPr marL="514350" indent="-514350">
              <a:buAutoNum type="arabicPeriod"/>
            </a:pPr>
            <a:r>
              <a:rPr lang="en-US" dirty="0" smtClean="0"/>
              <a:t>They ……………. up and down.</a:t>
            </a:r>
          </a:p>
          <a:p>
            <a:pPr marL="514350" indent="-514350">
              <a:buAutoNum type="arabicPeriod"/>
            </a:pPr>
            <a:r>
              <a:rPr lang="en-US" dirty="0" smtClean="0"/>
              <a:t>You ……………… a lovely picture.</a:t>
            </a:r>
          </a:p>
          <a:p>
            <a:pPr marL="514350" indent="-514350">
              <a:buAutoNum type="arabicPeriod"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2540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450"/>
          </a:xfrm>
        </p:spPr>
        <p:txBody>
          <a:bodyPr/>
          <a:lstStyle/>
          <a:p>
            <a:pPr algn="ctr"/>
            <a:r>
              <a:rPr lang="en-US" dirty="0" smtClean="0"/>
              <a:t>I am wearing</a:t>
            </a:r>
            <a:endParaRPr lang="bg-B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91771"/>
            <a:ext cx="10515600" cy="488519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Ex. 4/p. 59 Complete. Use: </a:t>
            </a:r>
            <a:r>
              <a:rPr lang="en-US" dirty="0" smtClean="0">
                <a:solidFill>
                  <a:srgbClr val="FF0000"/>
                </a:solidFill>
              </a:rPr>
              <a:t>wear, play, jump, sing, paint, climb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We </a:t>
            </a:r>
            <a:r>
              <a:rPr lang="en-US" dirty="0" smtClean="0">
                <a:solidFill>
                  <a:srgbClr val="FF0000"/>
                </a:solidFill>
              </a:rPr>
              <a:t>are wearing </a:t>
            </a:r>
            <a:r>
              <a:rPr lang="en-US" dirty="0" smtClean="0"/>
              <a:t>our coats.</a:t>
            </a:r>
          </a:p>
          <a:p>
            <a:pPr marL="514350" indent="-514350">
              <a:buAutoNum type="arabicPeriod"/>
            </a:pPr>
            <a:r>
              <a:rPr lang="en-US" dirty="0" smtClean="0"/>
              <a:t>You </a:t>
            </a:r>
            <a:r>
              <a:rPr lang="en-US" dirty="0" smtClean="0">
                <a:solidFill>
                  <a:srgbClr val="FF0000"/>
                </a:solidFill>
              </a:rPr>
              <a:t>are singing  </a:t>
            </a:r>
            <a:r>
              <a:rPr lang="en-US" dirty="0" smtClean="0"/>
              <a:t>a nice song.</a:t>
            </a:r>
          </a:p>
          <a:p>
            <a:pPr marL="514350" indent="-514350">
              <a:buAutoNum type="arabicPeriod"/>
            </a:pPr>
            <a:r>
              <a:rPr lang="en-US" dirty="0" smtClean="0"/>
              <a:t>They </a:t>
            </a:r>
            <a:r>
              <a:rPr lang="en-US" dirty="0" smtClean="0">
                <a:solidFill>
                  <a:srgbClr val="FF0000"/>
                </a:solidFill>
              </a:rPr>
              <a:t>are climbing </a:t>
            </a:r>
            <a:r>
              <a:rPr lang="en-US" dirty="0"/>
              <a:t>t</a:t>
            </a:r>
            <a:r>
              <a:rPr lang="en-US" dirty="0" smtClean="0"/>
              <a:t>hat tree.</a:t>
            </a:r>
          </a:p>
          <a:p>
            <a:pPr marL="514350" indent="-514350">
              <a:buAutoNum type="arabicPeriod"/>
            </a:pPr>
            <a:r>
              <a:rPr lang="en-US" dirty="0" smtClean="0"/>
              <a:t>We </a:t>
            </a:r>
            <a:r>
              <a:rPr lang="en-US" dirty="0" smtClean="0">
                <a:solidFill>
                  <a:srgbClr val="FF0000"/>
                </a:solidFill>
              </a:rPr>
              <a:t>are playing </a:t>
            </a:r>
            <a:r>
              <a:rPr lang="en-US" dirty="0"/>
              <a:t>f</a:t>
            </a:r>
            <a:r>
              <a:rPr lang="en-US" dirty="0" smtClean="0"/>
              <a:t>ootball.</a:t>
            </a:r>
          </a:p>
          <a:p>
            <a:pPr marL="514350" indent="-514350">
              <a:buAutoNum type="arabicPeriod"/>
            </a:pPr>
            <a:r>
              <a:rPr lang="en-US" dirty="0" smtClean="0"/>
              <a:t>They ……………. up and down.</a:t>
            </a:r>
          </a:p>
          <a:p>
            <a:pPr marL="514350" indent="-514350">
              <a:buAutoNum type="arabicPeriod"/>
            </a:pPr>
            <a:r>
              <a:rPr lang="en-US" dirty="0" smtClean="0"/>
              <a:t>You ……………… a lovely picture.</a:t>
            </a:r>
          </a:p>
          <a:p>
            <a:pPr marL="514350" indent="-514350">
              <a:buAutoNum type="arabicPeriod"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3355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450"/>
          </a:xfrm>
        </p:spPr>
        <p:txBody>
          <a:bodyPr/>
          <a:lstStyle/>
          <a:p>
            <a:pPr algn="ctr"/>
            <a:r>
              <a:rPr lang="en-US" dirty="0" smtClean="0"/>
              <a:t>I am wearing</a:t>
            </a:r>
            <a:endParaRPr lang="bg-B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91771"/>
            <a:ext cx="10515600" cy="488519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Ex. 4/p. 59 Complete. Use: </a:t>
            </a:r>
            <a:r>
              <a:rPr lang="en-US" dirty="0" smtClean="0">
                <a:solidFill>
                  <a:srgbClr val="FF0000"/>
                </a:solidFill>
              </a:rPr>
              <a:t>wear, play, jump, sing, paint, climb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We </a:t>
            </a:r>
            <a:r>
              <a:rPr lang="en-US" dirty="0" smtClean="0">
                <a:solidFill>
                  <a:srgbClr val="FF0000"/>
                </a:solidFill>
              </a:rPr>
              <a:t>are wearing </a:t>
            </a:r>
            <a:r>
              <a:rPr lang="en-US" dirty="0" smtClean="0"/>
              <a:t>our coats.</a:t>
            </a:r>
          </a:p>
          <a:p>
            <a:pPr marL="514350" indent="-514350">
              <a:buAutoNum type="arabicPeriod"/>
            </a:pPr>
            <a:r>
              <a:rPr lang="en-US" dirty="0" smtClean="0"/>
              <a:t>You </a:t>
            </a:r>
            <a:r>
              <a:rPr lang="en-US" dirty="0" smtClean="0">
                <a:solidFill>
                  <a:srgbClr val="FF0000"/>
                </a:solidFill>
              </a:rPr>
              <a:t>are singing  </a:t>
            </a:r>
            <a:r>
              <a:rPr lang="en-US" dirty="0" smtClean="0"/>
              <a:t>a nice song.</a:t>
            </a:r>
          </a:p>
          <a:p>
            <a:pPr marL="514350" indent="-514350">
              <a:buAutoNum type="arabicPeriod"/>
            </a:pPr>
            <a:r>
              <a:rPr lang="en-US" dirty="0" smtClean="0"/>
              <a:t>They </a:t>
            </a:r>
            <a:r>
              <a:rPr lang="en-US" dirty="0" smtClean="0">
                <a:solidFill>
                  <a:srgbClr val="FF0000"/>
                </a:solidFill>
              </a:rPr>
              <a:t>are climbing </a:t>
            </a:r>
            <a:r>
              <a:rPr lang="en-US" dirty="0"/>
              <a:t>t</a:t>
            </a:r>
            <a:r>
              <a:rPr lang="en-US" dirty="0" smtClean="0"/>
              <a:t>hat tree.</a:t>
            </a:r>
          </a:p>
          <a:p>
            <a:pPr marL="514350" indent="-514350">
              <a:buAutoNum type="arabicPeriod"/>
            </a:pPr>
            <a:r>
              <a:rPr lang="en-US" dirty="0" smtClean="0"/>
              <a:t>We </a:t>
            </a:r>
            <a:r>
              <a:rPr lang="en-US" dirty="0" smtClean="0">
                <a:solidFill>
                  <a:srgbClr val="FF0000"/>
                </a:solidFill>
              </a:rPr>
              <a:t>are playing </a:t>
            </a:r>
            <a:r>
              <a:rPr lang="en-US" dirty="0"/>
              <a:t>f</a:t>
            </a:r>
            <a:r>
              <a:rPr lang="en-US" dirty="0" smtClean="0"/>
              <a:t>ootball.</a:t>
            </a:r>
          </a:p>
          <a:p>
            <a:pPr marL="514350" indent="-514350">
              <a:buAutoNum type="arabicPeriod"/>
            </a:pPr>
            <a:r>
              <a:rPr lang="en-US" dirty="0" smtClean="0"/>
              <a:t>They </a:t>
            </a:r>
            <a:r>
              <a:rPr lang="en-US" dirty="0" smtClean="0">
                <a:solidFill>
                  <a:srgbClr val="FF0000"/>
                </a:solidFill>
              </a:rPr>
              <a:t>are jumping </a:t>
            </a:r>
            <a:r>
              <a:rPr lang="en-US" dirty="0" smtClean="0"/>
              <a:t>up and down.</a:t>
            </a:r>
          </a:p>
          <a:p>
            <a:pPr marL="514350" indent="-514350">
              <a:buAutoNum type="arabicPeriod"/>
            </a:pPr>
            <a:r>
              <a:rPr lang="en-US" dirty="0" smtClean="0"/>
              <a:t>You ……………… a lovely picture.</a:t>
            </a:r>
          </a:p>
          <a:p>
            <a:pPr marL="514350" indent="-514350">
              <a:buAutoNum type="arabicPeriod"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8874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450"/>
          </a:xfrm>
        </p:spPr>
        <p:txBody>
          <a:bodyPr/>
          <a:lstStyle/>
          <a:p>
            <a:pPr algn="ctr"/>
            <a:r>
              <a:rPr lang="en-US" dirty="0" smtClean="0"/>
              <a:t>I am wearing</a:t>
            </a:r>
            <a:endParaRPr lang="bg-B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91771"/>
            <a:ext cx="10515600" cy="488519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Ex. 4/p. 59 Complete. Use: </a:t>
            </a:r>
            <a:r>
              <a:rPr lang="en-US" dirty="0" smtClean="0">
                <a:solidFill>
                  <a:srgbClr val="FF0000"/>
                </a:solidFill>
              </a:rPr>
              <a:t>wear, play, jump, sing, paint, climb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We </a:t>
            </a:r>
            <a:r>
              <a:rPr lang="en-US" dirty="0" smtClean="0">
                <a:solidFill>
                  <a:srgbClr val="FF0000"/>
                </a:solidFill>
              </a:rPr>
              <a:t>are wearing </a:t>
            </a:r>
            <a:r>
              <a:rPr lang="en-US" dirty="0" smtClean="0"/>
              <a:t>our coats.</a:t>
            </a:r>
          </a:p>
          <a:p>
            <a:pPr marL="514350" indent="-514350">
              <a:buAutoNum type="arabicPeriod"/>
            </a:pPr>
            <a:r>
              <a:rPr lang="en-US" dirty="0" smtClean="0"/>
              <a:t>You </a:t>
            </a:r>
            <a:r>
              <a:rPr lang="en-US" dirty="0" smtClean="0">
                <a:solidFill>
                  <a:srgbClr val="FF0000"/>
                </a:solidFill>
              </a:rPr>
              <a:t>are singing  </a:t>
            </a:r>
            <a:r>
              <a:rPr lang="en-US" dirty="0" smtClean="0"/>
              <a:t>a nice song.</a:t>
            </a:r>
          </a:p>
          <a:p>
            <a:pPr marL="514350" indent="-514350">
              <a:buAutoNum type="arabicPeriod"/>
            </a:pPr>
            <a:r>
              <a:rPr lang="en-US" dirty="0" smtClean="0"/>
              <a:t>They </a:t>
            </a:r>
            <a:r>
              <a:rPr lang="en-US" dirty="0" smtClean="0">
                <a:solidFill>
                  <a:srgbClr val="FF0000"/>
                </a:solidFill>
              </a:rPr>
              <a:t>are climbing </a:t>
            </a:r>
            <a:r>
              <a:rPr lang="en-US" dirty="0"/>
              <a:t>t</a:t>
            </a:r>
            <a:r>
              <a:rPr lang="en-US" dirty="0" smtClean="0"/>
              <a:t>hat tree.</a:t>
            </a:r>
          </a:p>
          <a:p>
            <a:pPr marL="514350" indent="-514350">
              <a:buAutoNum type="arabicPeriod"/>
            </a:pPr>
            <a:r>
              <a:rPr lang="en-US" dirty="0" smtClean="0"/>
              <a:t>We </a:t>
            </a:r>
            <a:r>
              <a:rPr lang="en-US" dirty="0" smtClean="0">
                <a:solidFill>
                  <a:srgbClr val="FF0000"/>
                </a:solidFill>
              </a:rPr>
              <a:t>are playing </a:t>
            </a:r>
            <a:r>
              <a:rPr lang="en-US" dirty="0"/>
              <a:t>f</a:t>
            </a:r>
            <a:r>
              <a:rPr lang="en-US" dirty="0" smtClean="0"/>
              <a:t>ootball.</a:t>
            </a:r>
          </a:p>
          <a:p>
            <a:pPr marL="514350" indent="-514350">
              <a:buAutoNum type="arabicPeriod"/>
            </a:pPr>
            <a:r>
              <a:rPr lang="en-US" dirty="0" smtClean="0"/>
              <a:t>They </a:t>
            </a:r>
            <a:r>
              <a:rPr lang="en-US" dirty="0" smtClean="0">
                <a:solidFill>
                  <a:srgbClr val="FF0000"/>
                </a:solidFill>
              </a:rPr>
              <a:t>are jumping </a:t>
            </a:r>
            <a:r>
              <a:rPr lang="en-US" dirty="0" smtClean="0"/>
              <a:t>up and down.</a:t>
            </a:r>
          </a:p>
          <a:p>
            <a:pPr marL="514350" indent="-514350">
              <a:buAutoNum type="arabicPeriod"/>
            </a:pPr>
            <a:r>
              <a:rPr lang="en-US" dirty="0" smtClean="0"/>
              <a:t>You </a:t>
            </a:r>
            <a:r>
              <a:rPr lang="en-US" dirty="0" smtClean="0">
                <a:solidFill>
                  <a:srgbClr val="FF0000"/>
                </a:solidFill>
              </a:rPr>
              <a:t>are painting </a:t>
            </a:r>
            <a:r>
              <a:rPr lang="en-US" dirty="0" smtClean="0"/>
              <a:t>a lovely picture.</a:t>
            </a:r>
          </a:p>
          <a:p>
            <a:pPr marL="514350" indent="-514350">
              <a:buAutoNum type="arabicPeriod"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7418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Tim wearing?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5628" y="1987478"/>
            <a:ext cx="1972325" cy="15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18" y="1835831"/>
            <a:ext cx="2808000" cy="280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349" y="1835831"/>
            <a:ext cx="3170195" cy="31640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6557" y="4760673"/>
            <a:ext cx="2707067" cy="203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Amy wearing?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49" t="15083" r="8985" b="28879"/>
          <a:stretch/>
        </p:blipFill>
        <p:spPr>
          <a:xfrm>
            <a:off x="4673606" y="2481943"/>
            <a:ext cx="2555999" cy="201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259" y="1277258"/>
            <a:ext cx="3438010" cy="3442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548" y="4723035"/>
            <a:ext cx="2809422" cy="1866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854" y="2227716"/>
            <a:ext cx="3045098" cy="302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9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FBDB87EDC7F634DA6B520497ED22A66" ma:contentTypeVersion="0" ma:contentTypeDescription="Създаване на нов документ" ma:contentTypeScope="" ma:versionID="2b9941847a477f94c055b95fd21d72e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06bf3e45f45b4f5b701352422a9145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ъдържание"/>
        <xsd:element ref="dc:title" minOccurs="0" maxOccurs="1" ma:index="4" ma:displayName="Заглав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F1721C-433F-48D2-B793-2F5800C5C9A9}"/>
</file>

<file path=customXml/itemProps2.xml><?xml version="1.0" encoding="utf-8"?>
<ds:datastoreItem xmlns:ds="http://schemas.openxmlformats.org/officeDocument/2006/customXml" ds:itemID="{E5BDE11A-8C28-4362-A32F-5F757D184764}"/>
</file>

<file path=customXml/itemProps3.xml><?xml version="1.0" encoding="utf-8"?>
<ds:datastoreItem xmlns:ds="http://schemas.openxmlformats.org/officeDocument/2006/customXml" ds:itemID="{B7C44455-7F34-4B57-A723-DB578E787171}"/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465</Words>
  <Application>Microsoft Office PowerPoint</Application>
  <PresentationFormat>Widescreen</PresentationFormat>
  <Paragraphs>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English lesson 3rd grade</vt:lpstr>
      <vt:lpstr>I am wearing</vt:lpstr>
      <vt:lpstr>I am wearing</vt:lpstr>
      <vt:lpstr>I am wearing</vt:lpstr>
      <vt:lpstr>I am wearing</vt:lpstr>
      <vt:lpstr>I am wearing</vt:lpstr>
      <vt:lpstr>I am wearing</vt:lpstr>
      <vt:lpstr>What is Tim wearing?</vt:lpstr>
      <vt:lpstr>What is Amy wearing?</vt:lpstr>
      <vt:lpstr>Ex. 5/p 59 Listen and write</vt:lpstr>
      <vt:lpstr>Ex. 5/p 59 Listen and write</vt:lpstr>
      <vt:lpstr>Ex. 5/p 59 Listen and write</vt:lpstr>
      <vt:lpstr>Ex. 5/p 59 Listen and write</vt:lpstr>
      <vt:lpstr>Homework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lesson 3rd grade</dc:title>
  <dc:creator>User</dc:creator>
  <cp:lastModifiedBy>User</cp:lastModifiedBy>
  <cp:revision>13</cp:revision>
  <dcterms:created xsi:type="dcterms:W3CDTF">2020-03-25T12:50:13Z</dcterms:created>
  <dcterms:modified xsi:type="dcterms:W3CDTF">2020-03-25T15:03:36Z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0x0101006FBDB87EDC7F634DA6B520497ED22A66</vt:lpwstr>
  </property>
</Properties>
</file>