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09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86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8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459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875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8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474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5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52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72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7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28F7-5802-4C67-B16C-6B4631D9120F}" type="datetimeFigureOut">
              <a:rPr lang="bg-BG" smtClean="0"/>
              <a:t>27.4.2020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D02D-9AE6-4C94-B334-40ED1FA075A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06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lesson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27.04.2020</a:t>
            </a:r>
            <a:endParaRPr lang="en-US" dirty="0" smtClean="0"/>
          </a:p>
          <a:p>
            <a:r>
              <a:rPr lang="en-US" dirty="0" smtClean="0"/>
              <a:t>Mrs. Dineva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.It’s raining and I’m not wearing a hat.</a:t>
            </a:r>
          </a:p>
          <a:p>
            <a:r>
              <a:rPr lang="en-US" dirty="0" smtClean="0"/>
              <a:t>3.It’s raining and I’m not wearing a dress.</a:t>
            </a:r>
          </a:p>
          <a:p>
            <a:r>
              <a:rPr lang="en-US" dirty="0" smtClean="0"/>
              <a:t>4.Take my dress.</a:t>
            </a:r>
          </a:p>
          <a:p>
            <a:r>
              <a:rPr lang="en-US" dirty="0" smtClean="0"/>
              <a:t>5.Pennies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.It’s raining and I’m not wearing a hat.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.It’s raining and I’m not wearing a dress.</a:t>
            </a:r>
          </a:p>
          <a:p>
            <a:r>
              <a:rPr lang="en-US" dirty="0" smtClean="0"/>
              <a:t>4.Take my dress.</a:t>
            </a:r>
          </a:p>
          <a:p>
            <a:r>
              <a:rPr lang="en-US" dirty="0" smtClean="0"/>
              <a:t>5.Pennies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88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.It’s raining and I’m not wearing a hat.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.It’s raining and I’m not wearing a 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</a:t>
            </a:r>
            <a:r>
              <a:rPr lang="en-US" dirty="0" smtClean="0"/>
              <a:t>Take my dress.</a:t>
            </a:r>
          </a:p>
          <a:p>
            <a:r>
              <a:rPr lang="en-US" dirty="0" smtClean="0"/>
              <a:t>5.Pennies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5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.It’s raining and I’m not wearing a hat.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.It’s raining and I’m not wearing a 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</a:t>
            </a:r>
            <a:r>
              <a:rPr lang="en-US" dirty="0" smtClean="0"/>
              <a:t>Take my 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04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.It’s raining and I’m not wearing a hat.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.It’s raining and I’m not wearing a 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</a:t>
            </a:r>
            <a:r>
              <a:rPr lang="en-US" dirty="0" smtClean="0"/>
              <a:t>Take my 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.Pennies from the sky!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</a:p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34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poor - </a:t>
            </a:r>
            <a:r>
              <a:rPr lang="bg-BG" dirty="0" smtClean="0"/>
              <a:t>беден</a:t>
            </a:r>
            <a:endParaRPr lang="en-US" dirty="0" smtClean="0"/>
          </a:p>
          <a:p>
            <a:r>
              <a:rPr lang="en-US" dirty="0" smtClean="0"/>
              <a:t>kind - </a:t>
            </a:r>
            <a:r>
              <a:rPr lang="bg-BG" dirty="0" smtClean="0"/>
              <a:t>мил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ky -</a:t>
            </a:r>
            <a:r>
              <a:rPr lang="bg-BG" dirty="0" smtClean="0"/>
              <a:t> небе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ennies - </a:t>
            </a:r>
            <a:r>
              <a:rPr lang="bg-BG" dirty="0" smtClean="0"/>
              <a:t>пенита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55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poor </a:t>
            </a:r>
            <a:r>
              <a:rPr lang="en-US" dirty="0"/>
              <a:t>- </a:t>
            </a:r>
            <a:r>
              <a:rPr lang="bg-BG" dirty="0"/>
              <a:t>беден</a:t>
            </a:r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4" b="5197"/>
          <a:stretch/>
        </p:blipFill>
        <p:spPr>
          <a:xfrm>
            <a:off x="6679913" y="1825625"/>
            <a:ext cx="4162258" cy="41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kind - </a:t>
            </a:r>
            <a:r>
              <a:rPr lang="bg-BG" dirty="0"/>
              <a:t>мил</a:t>
            </a:r>
          </a:p>
          <a:p>
            <a:endParaRPr lang="bg-BG" dirty="0"/>
          </a:p>
          <a:p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sky - </a:t>
            </a:r>
            <a:r>
              <a:rPr lang="bg-BG" sz="3200" dirty="0"/>
              <a:t>небе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122826"/>
            <a:ext cx="4797885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/>
              <a:t>pennies - </a:t>
            </a:r>
            <a:r>
              <a:rPr lang="bg-BG" sz="3200" dirty="0"/>
              <a:t>пенита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6285" y="1825625"/>
            <a:ext cx="4473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Pennies from the sky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/>
              <a:t>s</a:t>
            </a:r>
            <a:r>
              <a:rPr lang="en-US" sz="3600" dirty="0" smtClean="0"/>
              <a:t>uddenly - </a:t>
            </a:r>
            <a:r>
              <a:rPr lang="bg-BG" sz="3600" dirty="0" smtClean="0"/>
              <a:t>изведнъж</a:t>
            </a:r>
            <a:endParaRPr lang="bg-BG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861" t="3287" r="52296" b="16198"/>
          <a:stretch/>
        </p:blipFill>
        <p:spPr>
          <a:xfrm>
            <a:off x="7199529" y="2075294"/>
            <a:ext cx="2796659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/>
              <a:t>1.My little girl hasn’t got shoes.</a:t>
            </a:r>
          </a:p>
          <a:p>
            <a:r>
              <a:rPr lang="en-US" dirty="0" smtClean="0"/>
              <a:t>2.It’s raining and I’m not wearing a hat.</a:t>
            </a:r>
          </a:p>
          <a:p>
            <a:r>
              <a:rPr lang="en-US" dirty="0" smtClean="0"/>
              <a:t>3.It’s raining and I’m not wearing a dress.</a:t>
            </a:r>
          </a:p>
          <a:p>
            <a:r>
              <a:rPr lang="en-US" dirty="0" smtClean="0"/>
              <a:t>4.Take my dress.</a:t>
            </a:r>
          </a:p>
          <a:p>
            <a:r>
              <a:rPr lang="en-US" dirty="0" smtClean="0"/>
              <a:t>5.Pennies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1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Ex.2 /p 69 Which picture? Read the story and write.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1894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.My little girl hasn’t got shoes.</a:t>
            </a:r>
          </a:p>
          <a:p>
            <a:r>
              <a:rPr lang="en-US" dirty="0" smtClean="0"/>
              <a:t>2.It’s raining and I’m not wearing a hat.</a:t>
            </a:r>
          </a:p>
          <a:p>
            <a:r>
              <a:rPr lang="en-US" dirty="0" smtClean="0"/>
              <a:t>3.It’s raining and I’m not wearing a dress.</a:t>
            </a:r>
          </a:p>
          <a:p>
            <a:r>
              <a:rPr lang="en-US" dirty="0" smtClean="0"/>
              <a:t>4.Take my dress.</a:t>
            </a:r>
          </a:p>
          <a:p>
            <a:r>
              <a:rPr lang="en-US" dirty="0" smtClean="0"/>
              <a:t>5.Pennies from the sky!</a:t>
            </a:r>
          </a:p>
          <a:p>
            <a:r>
              <a:rPr lang="en-US" dirty="0" smtClean="0"/>
              <a:t>6.I’m not cold.</a:t>
            </a:r>
          </a:p>
          <a:p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7142" y="1825625"/>
            <a:ext cx="4096657" cy="4351338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r>
              <a:rPr lang="en-US" dirty="0" smtClean="0"/>
              <a:t>Picture 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48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DB87EDC7F634DA6B520497ED22A66" ma:contentTypeVersion="2" ma:contentTypeDescription="Създаване на нов документ" ma:contentTypeScope="" ma:versionID="cdc25618f0241c6eb136a0c01cf4a6a9">
  <xsd:schema xmlns:xsd="http://www.w3.org/2001/XMLSchema" xmlns:xs="http://www.w3.org/2001/XMLSchema" xmlns:p="http://schemas.microsoft.com/office/2006/metadata/properties" xmlns:ns2="4d43659a-95ab-4f96-844d-fdb11906f581" targetNamespace="http://schemas.microsoft.com/office/2006/metadata/properties" ma:root="true" ma:fieldsID="40eb0fd1db034e4b1be800558554d472" ns2:_="">
    <xsd:import namespace="4d43659a-95ab-4f96-844d-fdb11906f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3659a-95ab-4f96-844d-fdb11906f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6D3F85-DCB0-4860-BE3B-48E0EA977B98}"/>
</file>

<file path=customXml/itemProps2.xml><?xml version="1.0" encoding="utf-8"?>
<ds:datastoreItem xmlns:ds="http://schemas.openxmlformats.org/officeDocument/2006/customXml" ds:itemID="{F45F3F4D-3148-4591-872C-3AA6EEA78CA0}"/>
</file>

<file path=customXml/itemProps3.xml><?xml version="1.0" encoding="utf-8"?>
<ds:datastoreItem xmlns:ds="http://schemas.openxmlformats.org/officeDocument/2006/customXml" ds:itemID="{C3FE729D-DB33-4589-9D34-5698AB1515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500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English lesson 3rd grade</vt:lpstr>
      <vt:lpstr>Pennies from the sky</vt:lpstr>
      <vt:lpstr>Pennies from the sky</vt:lpstr>
      <vt:lpstr>Pennies from the sky</vt:lpstr>
      <vt:lpstr>Pennies from the sky</vt:lpstr>
      <vt:lpstr>Pennies from the sky</vt:lpstr>
      <vt:lpstr>Pennies from the sky</vt:lpstr>
      <vt:lpstr>Ex.2 /p 69 Which picture? Read the story and write.</vt:lpstr>
      <vt:lpstr>Ex.2 /p 69 Which picture? Read the story and write.</vt:lpstr>
      <vt:lpstr>Ex.2 /p 69 Which picture? Read the story and write.</vt:lpstr>
      <vt:lpstr>Ex.2 /p 69 Which picture? Read the story and write.</vt:lpstr>
      <vt:lpstr>Ex.2 /p 69 Which picture? Read the story and write.</vt:lpstr>
      <vt:lpstr>Ex.2 /p 69 Which picture? Read the story and write.</vt:lpstr>
      <vt:lpstr>Ex.2 /p 69 Which picture? Read the story and write.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3rd grade</dc:title>
  <dc:creator>User</dc:creator>
  <cp:lastModifiedBy>User</cp:lastModifiedBy>
  <cp:revision>10</cp:revision>
  <dcterms:created xsi:type="dcterms:W3CDTF">2020-04-21T16:11:09Z</dcterms:created>
  <dcterms:modified xsi:type="dcterms:W3CDTF">2020-04-27T13:56:25Z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0x0101006FBDB87EDC7F634DA6B520497ED22A66</vt:lpwstr>
  </property>
</Properties>
</file>