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B279-728E-41C4-9287-F0554FD1074A}" type="datetimeFigureOut">
              <a:rPr lang="bg-BG" smtClean="0"/>
              <a:t>31.3.2020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E9FC-ECE0-4595-AA3F-E629A08BED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2871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B279-728E-41C4-9287-F0554FD1074A}" type="datetimeFigureOut">
              <a:rPr lang="bg-BG" smtClean="0"/>
              <a:t>31.3.2020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E9FC-ECE0-4595-AA3F-E629A08BED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8602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B279-728E-41C4-9287-F0554FD1074A}" type="datetimeFigureOut">
              <a:rPr lang="bg-BG" smtClean="0"/>
              <a:t>31.3.2020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E9FC-ECE0-4595-AA3F-E629A08BED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0573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B279-728E-41C4-9287-F0554FD1074A}" type="datetimeFigureOut">
              <a:rPr lang="bg-BG" smtClean="0"/>
              <a:t>31.3.2020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E9FC-ECE0-4595-AA3F-E629A08BED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1045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B279-728E-41C4-9287-F0554FD1074A}" type="datetimeFigureOut">
              <a:rPr lang="bg-BG" smtClean="0"/>
              <a:t>31.3.2020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E9FC-ECE0-4595-AA3F-E629A08BED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3132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B279-728E-41C4-9287-F0554FD1074A}" type="datetimeFigureOut">
              <a:rPr lang="bg-BG" smtClean="0"/>
              <a:t>31.3.2020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E9FC-ECE0-4595-AA3F-E629A08BED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5919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B279-728E-41C4-9287-F0554FD1074A}" type="datetimeFigureOut">
              <a:rPr lang="bg-BG" smtClean="0"/>
              <a:t>31.3.2020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E9FC-ECE0-4595-AA3F-E629A08BED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3898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B279-728E-41C4-9287-F0554FD1074A}" type="datetimeFigureOut">
              <a:rPr lang="bg-BG" smtClean="0"/>
              <a:t>31.3.2020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E9FC-ECE0-4595-AA3F-E629A08BED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7014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B279-728E-41C4-9287-F0554FD1074A}" type="datetimeFigureOut">
              <a:rPr lang="bg-BG" smtClean="0"/>
              <a:t>31.3.2020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E9FC-ECE0-4595-AA3F-E629A08BED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2229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B279-728E-41C4-9287-F0554FD1074A}" type="datetimeFigureOut">
              <a:rPr lang="bg-BG" smtClean="0"/>
              <a:t>31.3.2020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E9FC-ECE0-4595-AA3F-E629A08BED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0808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B279-728E-41C4-9287-F0554FD1074A}" type="datetimeFigureOut">
              <a:rPr lang="bg-BG" smtClean="0"/>
              <a:t>31.3.2020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E9FC-ECE0-4595-AA3F-E629A08BED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5864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6B279-728E-41C4-9287-F0554FD1074A}" type="datetimeFigureOut">
              <a:rPr lang="bg-BG" smtClean="0"/>
              <a:t>31.3.2020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9E9FC-ECE0-4595-AA3F-E629A08BED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128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English lesson 3</a:t>
            </a:r>
            <a:r>
              <a:rPr lang="en-US" baseline="30000" dirty="0" smtClean="0"/>
              <a:t>rd</a:t>
            </a:r>
            <a:r>
              <a:rPr lang="en-US" dirty="0" smtClean="0"/>
              <a:t> grade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31.03.2020</a:t>
            </a:r>
          </a:p>
          <a:p>
            <a:r>
              <a:rPr lang="en-US" dirty="0" smtClean="0"/>
              <a:t>Mrs. Dineva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2876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6097"/>
            <a:ext cx="10515600" cy="79601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Ex. 5 Read and complete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4856163"/>
          </a:xfrm>
        </p:spPr>
        <p:txBody>
          <a:bodyPr/>
          <a:lstStyle/>
          <a:p>
            <a:r>
              <a:rPr lang="en-US" dirty="0" smtClean="0"/>
              <a:t>1. In London it’s </a:t>
            </a:r>
            <a:r>
              <a:rPr lang="en-US" dirty="0" smtClean="0">
                <a:solidFill>
                  <a:srgbClr val="FF0000"/>
                </a:solidFill>
              </a:rPr>
              <a:t>raining</a:t>
            </a: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oday.</a:t>
            </a:r>
          </a:p>
          <a:p>
            <a:endParaRPr lang="en-US" dirty="0" smtClean="0"/>
          </a:p>
          <a:p>
            <a:r>
              <a:rPr lang="en-US" dirty="0" smtClean="0"/>
              <a:t>2. In Buenos Aires it’s ………………… today.</a:t>
            </a:r>
          </a:p>
          <a:p>
            <a:endParaRPr lang="en-US" dirty="0" smtClean="0"/>
          </a:p>
          <a:p>
            <a:r>
              <a:rPr lang="en-US" dirty="0" smtClean="0"/>
              <a:t>3. In Moscow it’s ……………….. today.</a:t>
            </a:r>
          </a:p>
          <a:p>
            <a:endParaRPr lang="en-US" dirty="0" smtClean="0"/>
          </a:p>
          <a:p>
            <a:r>
              <a:rPr lang="en-US" dirty="0" smtClean="0"/>
              <a:t>4. Lucas and Matias are wearing their white ……………….. .</a:t>
            </a:r>
          </a:p>
          <a:p>
            <a:endParaRPr lang="en-US" dirty="0" smtClean="0"/>
          </a:p>
          <a:p>
            <a:r>
              <a:rPr lang="en-US" dirty="0" smtClean="0"/>
              <a:t>5. Olga and her friends are wearing their ………………… and ……………… 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371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6097"/>
            <a:ext cx="10515600" cy="79601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Ex. 5 Read and complete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4856163"/>
          </a:xfrm>
        </p:spPr>
        <p:txBody>
          <a:bodyPr/>
          <a:lstStyle/>
          <a:p>
            <a:r>
              <a:rPr lang="en-US" dirty="0" smtClean="0"/>
              <a:t>1. In London it’s </a:t>
            </a:r>
            <a:r>
              <a:rPr lang="en-US" dirty="0" smtClean="0">
                <a:solidFill>
                  <a:srgbClr val="FF0000"/>
                </a:solidFill>
              </a:rPr>
              <a:t>raining</a:t>
            </a: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oday.</a:t>
            </a:r>
          </a:p>
          <a:p>
            <a:endParaRPr lang="en-US" dirty="0" smtClean="0"/>
          </a:p>
          <a:p>
            <a:r>
              <a:rPr lang="en-US" dirty="0" smtClean="0"/>
              <a:t>2. In Buenos Aires it’s </a:t>
            </a:r>
            <a:r>
              <a:rPr lang="en-US" dirty="0" smtClean="0">
                <a:solidFill>
                  <a:srgbClr val="FF0000"/>
                </a:solidFill>
              </a:rPr>
              <a:t>sunny</a:t>
            </a:r>
            <a:r>
              <a:rPr lang="en-US" dirty="0" smtClean="0"/>
              <a:t> today.</a:t>
            </a:r>
          </a:p>
          <a:p>
            <a:endParaRPr lang="en-US" dirty="0" smtClean="0"/>
          </a:p>
          <a:p>
            <a:r>
              <a:rPr lang="en-US" dirty="0" smtClean="0"/>
              <a:t>3. In Moscow it’s ……………….. today.</a:t>
            </a:r>
          </a:p>
          <a:p>
            <a:endParaRPr lang="en-US" dirty="0" smtClean="0"/>
          </a:p>
          <a:p>
            <a:r>
              <a:rPr lang="en-US" dirty="0" smtClean="0"/>
              <a:t>4. Lucas and Matias are wearing their white ……………….. .</a:t>
            </a:r>
          </a:p>
          <a:p>
            <a:endParaRPr lang="en-US" dirty="0" smtClean="0"/>
          </a:p>
          <a:p>
            <a:r>
              <a:rPr lang="en-US" dirty="0" smtClean="0"/>
              <a:t>5. Olga and her friends are wearing their ………………… and ……………… 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0197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6097"/>
            <a:ext cx="10515600" cy="79601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Ex. 5 Read and complete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4856163"/>
          </a:xfrm>
        </p:spPr>
        <p:txBody>
          <a:bodyPr/>
          <a:lstStyle/>
          <a:p>
            <a:r>
              <a:rPr lang="en-US" dirty="0" smtClean="0"/>
              <a:t>1. In London it’s </a:t>
            </a:r>
            <a:r>
              <a:rPr lang="en-US" dirty="0" smtClean="0">
                <a:solidFill>
                  <a:srgbClr val="FF0000"/>
                </a:solidFill>
              </a:rPr>
              <a:t>raining</a:t>
            </a: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oday.</a:t>
            </a:r>
          </a:p>
          <a:p>
            <a:endParaRPr lang="en-US" dirty="0" smtClean="0"/>
          </a:p>
          <a:p>
            <a:r>
              <a:rPr lang="en-US" dirty="0" smtClean="0"/>
              <a:t>2. In Buenos Aires it’s </a:t>
            </a:r>
            <a:r>
              <a:rPr lang="en-US" dirty="0" smtClean="0">
                <a:solidFill>
                  <a:srgbClr val="FF0000"/>
                </a:solidFill>
              </a:rPr>
              <a:t>sunny</a:t>
            </a:r>
            <a:r>
              <a:rPr lang="en-US" dirty="0" smtClean="0"/>
              <a:t> today.</a:t>
            </a:r>
          </a:p>
          <a:p>
            <a:endParaRPr lang="en-US" dirty="0" smtClean="0"/>
          </a:p>
          <a:p>
            <a:r>
              <a:rPr lang="en-US" dirty="0" smtClean="0"/>
              <a:t>3. In Moscow it’s </a:t>
            </a:r>
            <a:r>
              <a:rPr lang="en-US" dirty="0" smtClean="0">
                <a:solidFill>
                  <a:srgbClr val="FF0000"/>
                </a:solidFill>
              </a:rPr>
              <a:t>snowing</a:t>
            </a:r>
            <a:r>
              <a:rPr lang="en-US" dirty="0" smtClean="0"/>
              <a:t> today.</a:t>
            </a:r>
          </a:p>
          <a:p>
            <a:endParaRPr lang="en-US" dirty="0" smtClean="0"/>
          </a:p>
          <a:p>
            <a:r>
              <a:rPr lang="en-US" dirty="0" smtClean="0"/>
              <a:t>4. Lucas and Matias are wearing their white ……………….. .</a:t>
            </a:r>
          </a:p>
          <a:p>
            <a:endParaRPr lang="en-US" dirty="0" smtClean="0"/>
          </a:p>
          <a:p>
            <a:r>
              <a:rPr lang="en-US" dirty="0" smtClean="0"/>
              <a:t>5. Olga and her friends are wearing their ………………… and ……………… 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4838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6097"/>
            <a:ext cx="10515600" cy="79601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Ex. 5 Read and complete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4856163"/>
          </a:xfrm>
        </p:spPr>
        <p:txBody>
          <a:bodyPr/>
          <a:lstStyle/>
          <a:p>
            <a:r>
              <a:rPr lang="en-US" dirty="0" smtClean="0"/>
              <a:t>1. In London it’s </a:t>
            </a:r>
            <a:r>
              <a:rPr lang="en-US" dirty="0" smtClean="0">
                <a:solidFill>
                  <a:srgbClr val="FF0000"/>
                </a:solidFill>
              </a:rPr>
              <a:t>raining</a:t>
            </a: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oday.</a:t>
            </a:r>
          </a:p>
          <a:p>
            <a:endParaRPr lang="en-US" dirty="0" smtClean="0"/>
          </a:p>
          <a:p>
            <a:r>
              <a:rPr lang="en-US" dirty="0" smtClean="0"/>
              <a:t>2. In Buenos Aires it’s </a:t>
            </a:r>
            <a:r>
              <a:rPr lang="en-US" dirty="0" smtClean="0">
                <a:solidFill>
                  <a:srgbClr val="FF0000"/>
                </a:solidFill>
              </a:rPr>
              <a:t>sunny</a:t>
            </a:r>
            <a:r>
              <a:rPr lang="en-US" dirty="0" smtClean="0"/>
              <a:t> today.</a:t>
            </a:r>
          </a:p>
          <a:p>
            <a:endParaRPr lang="en-US" dirty="0" smtClean="0"/>
          </a:p>
          <a:p>
            <a:r>
              <a:rPr lang="en-US" dirty="0" smtClean="0"/>
              <a:t>3. In Moscow it’s </a:t>
            </a:r>
            <a:r>
              <a:rPr lang="en-US" dirty="0" smtClean="0">
                <a:solidFill>
                  <a:srgbClr val="FF0000"/>
                </a:solidFill>
              </a:rPr>
              <a:t>snowing</a:t>
            </a:r>
            <a:r>
              <a:rPr lang="en-US" dirty="0" smtClean="0"/>
              <a:t> today.</a:t>
            </a:r>
          </a:p>
          <a:p>
            <a:endParaRPr lang="en-US" dirty="0" smtClean="0"/>
          </a:p>
          <a:p>
            <a:r>
              <a:rPr lang="en-US" dirty="0" smtClean="0"/>
              <a:t>4. Lucas and Matias are wearing their white </a:t>
            </a:r>
            <a:r>
              <a:rPr lang="en-US" dirty="0" smtClean="0">
                <a:solidFill>
                  <a:srgbClr val="FF0000"/>
                </a:solidFill>
              </a:rPr>
              <a:t>T-shirt</a:t>
            </a:r>
            <a:r>
              <a:rPr lang="en-US" dirty="0" smtClean="0"/>
              <a:t> .</a:t>
            </a:r>
          </a:p>
          <a:p>
            <a:endParaRPr lang="en-US" dirty="0" smtClean="0"/>
          </a:p>
          <a:p>
            <a:r>
              <a:rPr lang="en-US" dirty="0" smtClean="0"/>
              <a:t>5. Olga and her friends are wearing their ………………… and ……………… 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6975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6097"/>
            <a:ext cx="10515600" cy="796018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Ex. 5/p. 61 Read and complete</a:t>
            </a:r>
            <a:endParaRPr lang="bg-BG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4856163"/>
          </a:xfrm>
        </p:spPr>
        <p:txBody>
          <a:bodyPr/>
          <a:lstStyle/>
          <a:p>
            <a:r>
              <a:rPr lang="en-US" dirty="0" smtClean="0"/>
              <a:t>1. In London it’s </a:t>
            </a:r>
            <a:r>
              <a:rPr lang="en-US" dirty="0" smtClean="0">
                <a:solidFill>
                  <a:srgbClr val="FF0000"/>
                </a:solidFill>
              </a:rPr>
              <a:t>raining</a:t>
            </a: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oday.</a:t>
            </a:r>
          </a:p>
          <a:p>
            <a:endParaRPr lang="en-US" dirty="0" smtClean="0"/>
          </a:p>
          <a:p>
            <a:r>
              <a:rPr lang="en-US" dirty="0" smtClean="0"/>
              <a:t>2. In Buenos Aires it’s </a:t>
            </a:r>
            <a:r>
              <a:rPr lang="en-US" dirty="0" smtClean="0">
                <a:solidFill>
                  <a:srgbClr val="FF0000"/>
                </a:solidFill>
              </a:rPr>
              <a:t>sunny</a:t>
            </a:r>
            <a:r>
              <a:rPr lang="en-US" dirty="0" smtClean="0"/>
              <a:t> today.</a:t>
            </a:r>
          </a:p>
          <a:p>
            <a:endParaRPr lang="en-US" dirty="0" smtClean="0"/>
          </a:p>
          <a:p>
            <a:r>
              <a:rPr lang="en-US" dirty="0" smtClean="0"/>
              <a:t>3. In Moscow it’s </a:t>
            </a:r>
            <a:r>
              <a:rPr lang="en-US" dirty="0" smtClean="0">
                <a:solidFill>
                  <a:srgbClr val="FF0000"/>
                </a:solidFill>
              </a:rPr>
              <a:t>snowing</a:t>
            </a:r>
            <a:r>
              <a:rPr lang="en-US" dirty="0" smtClean="0"/>
              <a:t> today.</a:t>
            </a:r>
          </a:p>
          <a:p>
            <a:endParaRPr lang="en-US" dirty="0" smtClean="0"/>
          </a:p>
          <a:p>
            <a:r>
              <a:rPr lang="en-US" dirty="0" smtClean="0"/>
              <a:t>4. Lucas and Matias are wearing their white </a:t>
            </a:r>
            <a:r>
              <a:rPr lang="en-US" dirty="0" smtClean="0">
                <a:solidFill>
                  <a:srgbClr val="FF0000"/>
                </a:solidFill>
              </a:rPr>
              <a:t>T-shirt</a:t>
            </a:r>
            <a:r>
              <a:rPr lang="en-US" dirty="0" smtClean="0"/>
              <a:t> .</a:t>
            </a:r>
          </a:p>
          <a:p>
            <a:endParaRPr lang="en-US" dirty="0" smtClean="0"/>
          </a:p>
          <a:p>
            <a:r>
              <a:rPr lang="en-US" dirty="0" smtClean="0"/>
              <a:t>5. Olga and her friends are wearing their </a:t>
            </a:r>
            <a:r>
              <a:rPr lang="en-US" dirty="0" smtClean="0">
                <a:solidFill>
                  <a:srgbClr val="FF0000"/>
                </a:solidFill>
              </a:rPr>
              <a:t>hats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jackets.</a:t>
            </a:r>
            <a:endParaRPr lang="bg-B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8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5063"/>
          </a:xfrm>
        </p:spPr>
        <p:txBody>
          <a:bodyPr/>
          <a:lstStyle/>
          <a:p>
            <a:pPr algn="ctr"/>
            <a:r>
              <a:rPr lang="en-US" dirty="0" smtClean="0"/>
              <a:t>Homework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Activity book </a:t>
            </a:r>
          </a:p>
          <a:p>
            <a:r>
              <a:rPr lang="en-US" dirty="0" smtClean="0"/>
              <a:t>Ex. 2 /p.50</a:t>
            </a:r>
          </a:p>
          <a:p>
            <a:r>
              <a:rPr lang="en-US" dirty="0" smtClean="0"/>
              <a:t>Ex. 1 / p.51</a:t>
            </a:r>
          </a:p>
          <a:p>
            <a:r>
              <a:rPr lang="en-US" dirty="0" smtClean="0"/>
              <a:t>Words /</a:t>
            </a:r>
            <a:r>
              <a:rPr lang="bg-BG" dirty="0" smtClean="0"/>
              <a:t>упражнение на новите думи/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5998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Bulgaria - Sofia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11129" y="365125"/>
            <a:ext cx="2362200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858" y="1937431"/>
            <a:ext cx="6175051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6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260"/>
          <a:stretch/>
        </p:blipFill>
        <p:spPr>
          <a:xfrm>
            <a:off x="3771381" y="1825625"/>
            <a:ext cx="43582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England - London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2030" y="1825625"/>
            <a:ext cx="3807939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5294" y="365125"/>
            <a:ext cx="18383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 - Moscow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9012" y="2096294"/>
            <a:ext cx="5133975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1" r="3353" b="11905"/>
          <a:stretch/>
        </p:blipFill>
        <p:spPr>
          <a:xfrm>
            <a:off x="9821635" y="483735"/>
            <a:ext cx="1804308" cy="173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6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Argentina – Buenos Aires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155" b="4101"/>
          <a:stretch/>
        </p:blipFill>
        <p:spPr>
          <a:xfrm>
            <a:off x="4742734" y="1825625"/>
            <a:ext cx="2848237" cy="44880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283" t="19422" r="5976" b="12232"/>
          <a:stretch/>
        </p:blipFill>
        <p:spPr>
          <a:xfrm>
            <a:off x="8476343" y="50800"/>
            <a:ext cx="3715657" cy="265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0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5332"/>
          </a:xfrm>
        </p:spPr>
        <p:txBody>
          <a:bodyPr/>
          <a:lstStyle/>
          <a:p>
            <a:pPr algn="ctr"/>
            <a:r>
              <a:rPr lang="en-US" dirty="0" smtClean="0"/>
              <a:t>Our world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Ex. 4 / p. 61 Listen and read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2651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Our world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Russia - </a:t>
            </a:r>
            <a:r>
              <a:rPr lang="bg-BG" dirty="0" smtClean="0"/>
              <a:t>Русия</a:t>
            </a:r>
            <a:endParaRPr lang="en-US" dirty="0" smtClean="0"/>
          </a:p>
          <a:p>
            <a:r>
              <a:rPr lang="en-US" dirty="0" smtClean="0"/>
              <a:t>Argentina – </a:t>
            </a:r>
            <a:r>
              <a:rPr lang="bg-BG" dirty="0" smtClean="0"/>
              <a:t>Аржентина</a:t>
            </a:r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aincoat</a:t>
            </a:r>
            <a:r>
              <a:rPr lang="bg-BG" dirty="0" smtClean="0"/>
              <a:t> - дъждобран</a:t>
            </a:r>
            <a:endParaRPr lang="en-US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443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6097"/>
            <a:ext cx="10515600" cy="79601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Ex. 5 Read and complete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4856163"/>
          </a:xfrm>
        </p:spPr>
        <p:txBody>
          <a:bodyPr/>
          <a:lstStyle/>
          <a:p>
            <a:r>
              <a:rPr lang="en-US" dirty="0" smtClean="0"/>
              <a:t>1. In London it’s …………………….. </a:t>
            </a:r>
            <a:r>
              <a:rPr lang="en-US" dirty="0"/>
              <a:t>t</a:t>
            </a:r>
            <a:r>
              <a:rPr lang="en-US" dirty="0" smtClean="0"/>
              <a:t>oday.</a:t>
            </a:r>
          </a:p>
          <a:p>
            <a:endParaRPr lang="en-US" dirty="0" smtClean="0"/>
          </a:p>
          <a:p>
            <a:r>
              <a:rPr lang="en-US" dirty="0" smtClean="0"/>
              <a:t>2. In Buenos Aires it’s ………………… today.</a:t>
            </a:r>
          </a:p>
          <a:p>
            <a:endParaRPr lang="en-US" dirty="0" smtClean="0"/>
          </a:p>
          <a:p>
            <a:r>
              <a:rPr lang="en-US" dirty="0" smtClean="0"/>
              <a:t>3. In Moscow it’s ……………….. today.</a:t>
            </a:r>
          </a:p>
          <a:p>
            <a:endParaRPr lang="en-US" dirty="0" smtClean="0"/>
          </a:p>
          <a:p>
            <a:r>
              <a:rPr lang="en-US" dirty="0" smtClean="0"/>
              <a:t>4. Lucas and Matias are wearing their white ……………….. .</a:t>
            </a:r>
          </a:p>
          <a:p>
            <a:endParaRPr lang="en-US" dirty="0" smtClean="0"/>
          </a:p>
          <a:p>
            <a:r>
              <a:rPr lang="en-US" dirty="0" smtClean="0"/>
              <a:t>5. Olga and her friends are wearing their ………………… and ……………… 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244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FBDB87EDC7F634DA6B520497ED22A66" ma:contentTypeVersion="2" ma:contentTypeDescription="Създаване на нов документ" ma:contentTypeScope="" ma:versionID="cdc25618f0241c6eb136a0c01cf4a6a9">
  <xsd:schema xmlns:xsd="http://www.w3.org/2001/XMLSchema" xmlns:xs="http://www.w3.org/2001/XMLSchema" xmlns:p="http://schemas.microsoft.com/office/2006/metadata/properties" xmlns:ns2="4d43659a-95ab-4f96-844d-fdb11906f581" targetNamespace="http://schemas.microsoft.com/office/2006/metadata/properties" ma:root="true" ma:fieldsID="40eb0fd1db034e4b1be800558554d472" ns2:_="">
    <xsd:import namespace="4d43659a-95ab-4f96-844d-fdb11906f5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43659a-95ab-4f96-844d-fdb11906f5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ъдържание"/>
        <xsd:element ref="dc:title" minOccurs="0" maxOccurs="1" ma:index="4" ma:displayName="Заглав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2CCDC4-A270-47FA-8D0E-73F7DF49E77F}"/>
</file>

<file path=customXml/itemProps2.xml><?xml version="1.0" encoding="utf-8"?>
<ds:datastoreItem xmlns:ds="http://schemas.openxmlformats.org/officeDocument/2006/customXml" ds:itemID="{BE2FB31E-C4D1-4F5D-98E5-EED9F0DBAF13}"/>
</file>

<file path=customXml/itemProps3.xml><?xml version="1.0" encoding="utf-8"?>
<ds:datastoreItem xmlns:ds="http://schemas.openxmlformats.org/officeDocument/2006/customXml" ds:itemID="{B3926861-0804-49A2-8B0C-EA3517147CBD}"/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396</Words>
  <Application>Microsoft Office PowerPoint</Application>
  <PresentationFormat>Widescreen</PresentationFormat>
  <Paragraphs>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English lesson 3rd grade</vt:lpstr>
      <vt:lpstr>Bulgaria - Sofia</vt:lpstr>
      <vt:lpstr>PowerPoint Presentation</vt:lpstr>
      <vt:lpstr>England - London</vt:lpstr>
      <vt:lpstr>Russia - Moscow</vt:lpstr>
      <vt:lpstr>Argentina – Buenos Aires</vt:lpstr>
      <vt:lpstr>Our world</vt:lpstr>
      <vt:lpstr>Our world</vt:lpstr>
      <vt:lpstr>Ex. 5 Read and complete</vt:lpstr>
      <vt:lpstr>Ex. 5 Read and complete</vt:lpstr>
      <vt:lpstr>Ex. 5 Read and complete</vt:lpstr>
      <vt:lpstr>Ex. 5 Read and complete</vt:lpstr>
      <vt:lpstr>Ex. 5 Read and complete</vt:lpstr>
      <vt:lpstr>Ex. 5/p. 61 Read and complete</vt:lpstr>
      <vt:lpstr>Homework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lesson 3rd grade</dc:title>
  <dc:creator>User</dc:creator>
  <cp:lastModifiedBy>User</cp:lastModifiedBy>
  <cp:revision>13</cp:revision>
  <dcterms:created xsi:type="dcterms:W3CDTF">2020-03-31T12:09:12Z</dcterms:created>
  <dcterms:modified xsi:type="dcterms:W3CDTF">2020-03-31T12:57:08Z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0x0101006FBDB87EDC7F634DA6B520497ED22A66</vt:lpwstr>
  </property>
</Properties>
</file>