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71" r:id="rId3"/>
    <p:sldId id="269" r:id="rId4"/>
    <p:sldId id="272" r:id="rId5"/>
    <p:sldId id="262" r:id="rId6"/>
    <p:sldId id="257" r:id="rId7"/>
    <p:sldId id="261" r:id="rId8"/>
    <p:sldId id="263" r:id="rId9"/>
    <p:sldId id="258" r:id="rId10"/>
    <p:sldId id="264" r:id="rId11"/>
    <p:sldId id="265" r:id="rId12"/>
    <p:sldId id="259" r:id="rId13"/>
    <p:sldId id="266" r:id="rId14"/>
    <p:sldId id="267" r:id="rId15"/>
    <p:sldId id="260" r:id="rId16"/>
    <p:sldId id="268" r:id="rId17"/>
    <p:sldId id="270" r:id="rId1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F734-37DE-406C-B7BF-8D09390B2D42}" type="datetimeFigureOut">
              <a:rPr lang="bg-BG" smtClean="0"/>
              <a:t>16.4.2017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4B3-4EBC-43F9-A5B6-D5EB185067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01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F734-37DE-406C-B7BF-8D09390B2D42}" type="datetimeFigureOut">
              <a:rPr lang="bg-BG" smtClean="0"/>
              <a:t>16.4.2017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4B3-4EBC-43F9-A5B6-D5EB185067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848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F734-37DE-406C-B7BF-8D09390B2D42}" type="datetimeFigureOut">
              <a:rPr lang="bg-BG" smtClean="0"/>
              <a:t>16.4.2017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4B3-4EBC-43F9-A5B6-D5EB185067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593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F734-37DE-406C-B7BF-8D09390B2D42}" type="datetimeFigureOut">
              <a:rPr lang="bg-BG" smtClean="0"/>
              <a:t>16.4.2017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4B3-4EBC-43F9-A5B6-D5EB185067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93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F734-37DE-406C-B7BF-8D09390B2D42}" type="datetimeFigureOut">
              <a:rPr lang="bg-BG" smtClean="0"/>
              <a:t>16.4.2017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4B3-4EBC-43F9-A5B6-D5EB185067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572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F734-37DE-406C-B7BF-8D09390B2D42}" type="datetimeFigureOut">
              <a:rPr lang="bg-BG" smtClean="0"/>
              <a:t>16.4.2017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4B3-4EBC-43F9-A5B6-D5EB185067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72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F734-37DE-406C-B7BF-8D09390B2D42}" type="datetimeFigureOut">
              <a:rPr lang="bg-BG" smtClean="0"/>
              <a:t>16.4.2017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4B3-4EBC-43F9-A5B6-D5EB185067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34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F734-37DE-406C-B7BF-8D09390B2D42}" type="datetimeFigureOut">
              <a:rPr lang="bg-BG" smtClean="0"/>
              <a:t>16.4.2017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4B3-4EBC-43F9-A5B6-D5EB185067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9142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F734-37DE-406C-B7BF-8D09390B2D42}" type="datetimeFigureOut">
              <a:rPr lang="bg-BG" smtClean="0"/>
              <a:t>16.4.2017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4B3-4EBC-43F9-A5B6-D5EB185067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4604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F734-37DE-406C-B7BF-8D09390B2D42}" type="datetimeFigureOut">
              <a:rPr lang="bg-BG" smtClean="0"/>
              <a:t>16.4.2017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4B3-4EBC-43F9-A5B6-D5EB185067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5207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F734-37DE-406C-B7BF-8D09390B2D42}" type="datetimeFigureOut">
              <a:rPr lang="bg-BG" smtClean="0"/>
              <a:t>16.4.2017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4B3-4EBC-43F9-A5B6-D5EB185067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1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6F734-37DE-406C-B7BF-8D09390B2D42}" type="datetimeFigureOut">
              <a:rPr lang="bg-BG" smtClean="0"/>
              <a:t>16.4.2017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0D4B3-4EBC-43F9-A5B6-D5EB185067A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723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HAPPY EASTER!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smtClean="0"/>
              <a:t>“NEXT </a:t>
            </a:r>
            <a:r>
              <a:rPr lang="en-US" sz="2800" dirty="0" smtClean="0"/>
              <a:t>STEP OF SOCIAL LIFE LEARNING </a:t>
            </a:r>
            <a:r>
              <a:rPr lang="en-US" sz="2800" smtClean="0"/>
              <a:t>THROUGH ENGLISH”</a:t>
            </a:r>
            <a:endParaRPr lang="bg-BG" sz="28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01" y="386336"/>
            <a:ext cx="3420152" cy="97544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1721" y="300272"/>
            <a:ext cx="1475360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8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9868" y="775759"/>
            <a:ext cx="7560000" cy="567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574" y="1351479"/>
            <a:ext cx="8748000" cy="491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7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EASTER IN SPAIN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455" y="1387868"/>
            <a:ext cx="4320000" cy="52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5378" y="1481886"/>
            <a:ext cx="8436781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075" y="708009"/>
            <a:ext cx="7380000" cy="59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EASTER IN BULGARIA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2140" y="2065071"/>
            <a:ext cx="5218679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7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Контейнер за съдържание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374" y="843492"/>
            <a:ext cx="7560000" cy="56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онтейнер за съдържание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442" y="768086"/>
            <a:ext cx="7596000" cy="56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2634" y="1232694"/>
            <a:ext cx="7812000" cy="52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EASTER IN EUROPE</a:t>
            </a:r>
            <a:endParaRPr lang="bg-BG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2912" y="1848644"/>
            <a:ext cx="36861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9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WISH YOU..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544" y="1736988"/>
            <a:ext cx="7893692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9868" y="860424"/>
            <a:ext cx="7624046" cy="5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3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EASTER IN THE CHECH REPUBLIC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3852" y="1656027"/>
            <a:ext cx="4680000" cy="489271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6627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640" y="1451503"/>
            <a:ext cx="7560000" cy="50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601" y="826558"/>
            <a:ext cx="7560000" cy="567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EASTER IN LITHUANIA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9008" y="1566578"/>
            <a:ext cx="4680000" cy="487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33</Words>
  <Application>Microsoft Office PowerPoint</Application>
  <PresentationFormat>Широк екран</PresentationFormat>
  <Paragraphs>8</Paragraphs>
  <Slides>17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тема</vt:lpstr>
      <vt:lpstr>HAPPY EASTER!</vt:lpstr>
      <vt:lpstr>Презентация на PowerPoint</vt:lpstr>
      <vt:lpstr>EASTER IN EUROPE</vt:lpstr>
      <vt:lpstr>WISH YOU..</vt:lpstr>
      <vt:lpstr>Презентация на PowerPoint</vt:lpstr>
      <vt:lpstr>EASTER IN THE CHECH REPUBLIC</vt:lpstr>
      <vt:lpstr>Презентация на PowerPoint</vt:lpstr>
      <vt:lpstr>Презентация на PowerPoint</vt:lpstr>
      <vt:lpstr>EASTER IN LITHUANIA</vt:lpstr>
      <vt:lpstr>Презентация на PowerPoint</vt:lpstr>
      <vt:lpstr>Презентация на PowerPoint</vt:lpstr>
      <vt:lpstr>EASTER IN SPAIN</vt:lpstr>
      <vt:lpstr>Презентация на PowerPoint</vt:lpstr>
      <vt:lpstr>Презентация на PowerPoint</vt:lpstr>
      <vt:lpstr>EASTER IN BULGARIA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EASTER!</dc:title>
  <dc:creator>User1</dc:creator>
  <cp:lastModifiedBy>User1</cp:lastModifiedBy>
  <cp:revision>23</cp:revision>
  <dcterms:created xsi:type="dcterms:W3CDTF">2017-04-15T19:19:05Z</dcterms:created>
  <dcterms:modified xsi:type="dcterms:W3CDTF">2017-04-15T22:02:30Z</dcterms:modified>
</cp:coreProperties>
</file>