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sldIdLst>
    <p:sldId id="262" r:id="rId2"/>
    <p:sldId id="256" r:id="rId3"/>
    <p:sldId id="257" r:id="rId4"/>
    <p:sldId id="263" r:id="rId5"/>
    <p:sldId id="269" r:id="rId6"/>
    <p:sldId id="272" r:id="rId7"/>
    <p:sldId id="271" r:id="rId8"/>
    <p:sldId id="273" r:id="rId9"/>
    <p:sldId id="274" r:id="rId10"/>
    <p:sldId id="275" r:id="rId11"/>
    <p:sldId id="27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691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571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5040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676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6061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778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380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2036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2155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185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542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3323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024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123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631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27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3629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465614" y="146958"/>
            <a:ext cx="8441872" cy="3510642"/>
          </a:xfrm>
        </p:spPr>
        <p:txBody>
          <a:bodyPr>
            <a:normAutofit/>
          </a:bodyPr>
          <a:lstStyle/>
          <a:p>
            <a:pPr algn="ctr"/>
            <a:r>
              <a:rPr lang="bg-BG" sz="2800" b="1" dirty="0" err="1"/>
              <a:t>Imagine</a:t>
            </a:r>
            <a:r>
              <a:rPr lang="bg-BG" sz="2800" b="1" dirty="0"/>
              <a:t> </a:t>
            </a:r>
            <a:r>
              <a:rPr lang="bg-BG" sz="2800" b="1" dirty="0" err="1"/>
              <a:t>taking</a:t>
            </a:r>
            <a:r>
              <a:rPr lang="bg-BG" sz="2800" b="1" dirty="0"/>
              <a:t> a </a:t>
            </a:r>
            <a:r>
              <a:rPr lang="bg-BG" sz="2800" b="1" dirty="0" err="1"/>
              <a:t>hot</a:t>
            </a:r>
            <a:r>
              <a:rPr lang="bg-BG" sz="2800" b="1" dirty="0"/>
              <a:t> </a:t>
            </a:r>
            <a:r>
              <a:rPr lang="bg-BG" sz="2800" b="1" dirty="0" err="1"/>
              <a:t>air</a:t>
            </a:r>
            <a:r>
              <a:rPr lang="bg-BG" sz="2800" b="1" dirty="0"/>
              <a:t> </a:t>
            </a:r>
            <a:r>
              <a:rPr lang="bg-BG" sz="2800" b="1" dirty="0" err="1"/>
              <a:t>balloon</a:t>
            </a:r>
            <a:r>
              <a:rPr lang="bg-BG" sz="2800" b="1" dirty="0"/>
              <a:t> </a:t>
            </a:r>
            <a:r>
              <a:rPr lang="bg-BG" sz="2800" b="1" dirty="0" err="1"/>
              <a:t>ride</a:t>
            </a:r>
            <a:r>
              <a:rPr lang="bg-BG" sz="2800" b="1" dirty="0"/>
              <a:t> </a:t>
            </a:r>
            <a:r>
              <a:rPr lang="bg-BG" sz="2800" b="1" dirty="0" err="1"/>
              <a:t>over</a:t>
            </a:r>
            <a:r>
              <a:rPr lang="bg-BG" sz="2800" b="1" dirty="0"/>
              <a:t> a </a:t>
            </a:r>
            <a:r>
              <a:rPr lang="bg-BG" sz="2800" b="1" dirty="0" err="1"/>
              <a:t>big</a:t>
            </a:r>
            <a:r>
              <a:rPr lang="bg-BG" sz="2800" b="1" dirty="0"/>
              <a:t> </a:t>
            </a:r>
            <a:r>
              <a:rPr lang="bg-BG" sz="2800" b="1" dirty="0" err="1"/>
              <a:t>city</a:t>
            </a:r>
            <a:r>
              <a:rPr lang="bg-BG" sz="2800" b="1" dirty="0"/>
              <a:t>. </a:t>
            </a:r>
            <a:r>
              <a:rPr lang="bg-BG" sz="2800" b="1" dirty="0" err="1"/>
              <a:t>You</a:t>
            </a:r>
            <a:r>
              <a:rPr lang="bg-BG" sz="2800" b="1" dirty="0"/>
              <a:t> </a:t>
            </a:r>
            <a:r>
              <a:rPr lang="bg-BG" sz="2800" b="1" dirty="0" err="1"/>
              <a:t>can</a:t>
            </a:r>
            <a:r>
              <a:rPr lang="bg-BG" sz="2800" b="1" dirty="0"/>
              <a:t> </a:t>
            </a:r>
            <a:r>
              <a:rPr lang="bg-BG" sz="2800" b="1" dirty="0" err="1"/>
              <a:t>see</a:t>
            </a:r>
            <a:r>
              <a:rPr lang="bg-BG" sz="2800" b="1" dirty="0"/>
              <a:t> </a:t>
            </a:r>
            <a:r>
              <a:rPr lang="bg-BG" sz="2800" b="1" dirty="0" err="1"/>
              <a:t>for</a:t>
            </a:r>
            <a:r>
              <a:rPr lang="bg-BG" sz="2800" b="1" dirty="0"/>
              <a:t> </a:t>
            </a:r>
            <a:r>
              <a:rPr lang="bg-BG" sz="2800" b="1" dirty="0" err="1"/>
              <a:t>miles</a:t>
            </a:r>
            <a:r>
              <a:rPr lang="bg-BG" sz="2800" b="1" dirty="0"/>
              <a:t> </a:t>
            </a:r>
            <a:r>
              <a:rPr lang="bg-BG" sz="2800" b="1" dirty="0" err="1"/>
              <a:t>and</a:t>
            </a:r>
            <a:r>
              <a:rPr lang="bg-BG" sz="2800" b="1" dirty="0"/>
              <a:t> </a:t>
            </a:r>
            <a:r>
              <a:rPr lang="bg-BG" sz="2800" b="1" dirty="0" err="1"/>
              <a:t>notice</a:t>
            </a:r>
            <a:r>
              <a:rPr lang="bg-BG" sz="2800" b="1" dirty="0"/>
              <a:t> </a:t>
            </a:r>
            <a:r>
              <a:rPr lang="bg-BG" sz="2800" b="1" dirty="0" err="1"/>
              <a:t>new</a:t>
            </a:r>
            <a:r>
              <a:rPr lang="bg-BG" sz="2800" b="1" dirty="0"/>
              <a:t>, </a:t>
            </a:r>
            <a:r>
              <a:rPr lang="bg-BG" sz="2800" b="1" dirty="0" err="1"/>
              <a:t>tall</a:t>
            </a:r>
            <a:r>
              <a:rPr lang="bg-BG" sz="2800" b="1" dirty="0"/>
              <a:t> </a:t>
            </a:r>
            <a:r>
              <a:rPr lang="bg-BG" sz="2800" b="1" dirty="0" err="1"/>
              <a:t>buildings</a:t>
            </a:r>
            <a:r>
              <a:rPr lang="bg-BG" sz="2800" b="1" dirty="0"/>
              <a:t> </a:t>
            </a:r>
            <a:r>
              <a:rPr lang="bg-BG" sz="2800" b="1" dirty="0" err="1"/>
              <a:t>in</a:t>
            </a:r>
            <a:r>
              <a:rPr lang="bg-BG" sz="2800" b="1" dirty="0"/>
              <a:t> </a:t>
            </a:r>
            <a:r>
              <a:rPr lang="bg-BG" sz="2800" b="1" dirty="0" err="1"/>
              <a:t>the</a:t>
            </a:r>
            <a:r>
              <a:rPr lang="bg-BG" sz="2800" b="1" dirty="0"/>
              <a:t> </a:t>
            </a:r>
            <a:r>
              <a:rPr lang="bg-BG" sz="2800" b="1" dirty="0" err="1"/>
              <a:t>distance</a:t>
            </a:r>
            <a:r>
              <a:rPr lang="bg-BG" sz="2800" b="1" dirty="0"/>
              <a:t> </a:t>
            </a:r>
            <a:r>
              <a:rPr lang="bg-BG" sz="2800" b="1" dirty="0" err="1"/>
              <a:t>as</a:t>
            </a:r>
            <a:r>
              <a:rPr lang="bg-BG" sz="2800" b="1" dirty="0"/>
              <a:t> </a:t>
            </a:r>
            <a:r>
              <a:rPr lang="bg-BG" sz="2800" b="1" dirty="0" err="1"/>
              <a:t>you</a:t>
            </a:r>
            <a:r>
              <a:rPr lang="bg-BG" sz="2800" b="1" dirty="0"/>
              <a:t> </a:t>
            </a:r>
            <a:r>
              <a:rPr lang="bg-BG" sz="2800" b="1" dirty="0" err="1"/>
              <a:t>float</a:t>
            </a:r>
            <a:r>
              <a:rPr lang="bg-BG" sz="2800" b="1" dirty="0"/>
              <a:t> </a:t>
            </a:r>
            <a:r>
              <a:rPr lang="bg-BG" sz="2800" b="1" dirty="0" err="1"/>
              <a:t>over</a:t>
            </a:r>
            <a:r>
              <a:rPr lang="bg-BG" sz="2800" b="1" dirty="0"/>
              <a:t> </a:t>
            </a:r>
            <a:r>
              <a:rPr lang="bg-BG" sz="2800" b="1" dirty="0" err="1"/>
              <a:t>old</a:t>
            </a:r>
            <a:r>
              <a:rPr lang="bg-BG" sz="2800" b="1" dirty="0"/>
              <a:t> </a:t>
            </a:r>
            <a:r>
              <a:rPr lang="bg-BG" sz="2800" b="1" dirty="0" err="1"/>
              <a:t>buildings</a:t>
            </a:r>
            <a:r>
              <a:rPr lang="bg-BG" sz="2800" b="1" dirty="0"/>
              <a:t> </a:t>
            </a:r>
            <a:r>
              <a:rPr lang="bg-BG" sz="2800" b="1" dirty="0" err="1"/>
              <a:t>and</a:t>
            </a:r>
            <a:r>
              <a:rPr lang="bg-BG" sz="2800" b="1" dirty="0"/>
              <a:t> </a:t>
            </a:r>
            <a:r>
              <a:rPr lang="bg-BG" sz="2800" b="1" dirty="0" err="1"/>
              <a:t>green</a:t>
            </a:r>
            <a:r>
              <a:rPr lang="bg-BG" sz="2800" b="1" dirty="0"/>
              <a:t> </a:t>
            </a:r>
            <a:r>
              <a:rPr lang="bg-BG" sz="2800" b="1" dirty="0" err="1"/>
              <a:t>space</a:t>
            </a:r>
            <a:r>
              <a:rPr lang="bg-BG" sz="2800" b="1" dirty="0"/>
              <a:t> </a:t>
            </a:r>
            <a:r>
              <a:rPr lang="bg-BG" sz="2800" b="1" dirty="0" err="1"/>
              <a:t>with</a:t>
            </a:r>
            <a:r>
              <a:rPr lang="bg-BG" sz="2800" b="1" dirty="0"/>
              <a:t> a </a:t>
            </a:r>
            <a:r>
              <a:rPr lang="bg-BG" sz="2800" b="1" dirty="0" err="1"/>
              <a:t>lot</a:t>
            </a:r>
            <a:r>
              <a:rPr lang="bg-BG" sz="2800" b="1" dirty="0"/>
              <a:t> </a:t>
            </a:r>
            <a:r>
              <a:rPr lang="bg-BG" sz="2800" b="1" dirty="0" err="1"/>
              <a:t>of</a:t>
            </a:r>
            <a:r>
              <a:rPr lang="bg-BG" sz="2800" b="1" dirty="0"/>
              <a:t> </a:t>
            </a:r>
            <a:r>
              <a:rPr lang="bg-BG" sz="2800" b="1" dirty="0" err="1"/>
              <a:t>trees</a:t>
            </a:r>
            <a:r>
              <a:rPr lang="bg-BG" sz="2800" b="1" dirty="0"/>
              <a:t>. </a:t>
            </a:r>
            <a:r>
              <a:rPr lang="bg-BG" sz="2800" b="1" dirty="0" err="1"/>
              <a:t>You</a:t>
            </a:r>
            <a:r>
              <a:rPr lang="bg-BG" sz="2800" b="1" dirty="0"/>
              <a:t> </a:t>
            </a:r>
            <a:r>
              <a:rPr lang="bg-BG" sz="2800" b="1" dirty="0" err="1"/>
              <a:t>also</a:t>
            </a:r>
            <a:r>
              <a:rPr lang="bg-BG" sz="2800" b="1" dirty="0"/>
              <a:t> </a:t>
            </a:r>
            <a:r>
              <a:rPr lang="bg-BG" sz="2800" b="1" dirty="0" err="1"/>
              <a:t>see</a:t>
            </a:r>
            <a:r>
              <a:rPr lang="bg-BG" sz="2800" b="1" dirty="0"/>
              <a:t> a </a:t>
            </a:r>
            <a:r>
              <a:rPr lang="bg-BG" sz="2800" b="1" dirty="0" err="1"/>
              <a:t>river</a:t>
            </a:r>
            <a:r>
              <a:rPr lang="bg-BG" sz="2800" b="1" dirty="0"/>
              <a:t> </a:t>
            </a:r>
            <a:r>
              <a:rPr lang="bg-BG" sz="2800" b="1" dirty="0" err="1"/>
              <a:t>with</a:t>
            </a:r>
            <a:r>
              <a:rPr lang="bg-BG" sz="2800" b="1" dirty="0"/>
              <a:t> </a:t>
            </a:r>
            <a:r>
              <a:rPr lang="bg-BG" sz="2800" b="1" dirty="0" err="1"/>
              <a:t>several</a:t>
            </a:r>
            <a:r>
              <a:rPr lang="bg-BG" sz="2800" b="1" dirty="0"/>
              <a:t> </a:t>
            </a:r>
            <a:r>
              <a:rPr lang="bg-BG" sz="2800" b="1" dirty="0" err="1"/>
              <a:t>bridges</a:t>
            </a:r>
            <a:r>
              <a:rPr lang="bg-BG" sz="2800" b="1" dirty="0"/>
              <a:t> </a:t>
            </a:r>
            <a:r>
              <a:rPr lang="bg-BG" sz="2800" b="1" dirty="0" err="1"/>
              <a:t>crossing</a:t>
            </a:r>
            <a:r>
              <a:rPr lang="bg-BG" sz="2800" b="1" dirty="0"/>
              <a:t> </a:t>
            </a:r>
            <a:r>
              <a:rPr lang="bg-BG" sz="2800" b="1" dirty="0" err="1"/>
              <a:t>it</a:t>
            </a:r>
            <a:r>
              <a:rPr lang="bg-BG" sz="2800" b="1" dirty="0"/>
              <a:t> </a:t>
            </a:r>
            <a:r>
              <a:rPr lang="bg-BG" sz="2800" b="1" dirty="0" err="1"/>
              <a:t>as</a:t>
            </a:r>
            <a:r>
              <a:rPr lang="bg-BG" sz="2800" b="1" dirty="0"/>
              <a:t> </a:t>
            </a:r>
            <a:r>
              <a:rPr lang="bg-BG" sz="2800" b="1" dirty="0" err="1"/>
              <a:t>you</a:t>
            </a:r>
            <a:r>
              <a:rPr lang="bg-BG" sz="2800" b="1" dirty="0"/>
              <a:t> </a:t>
            </a:r>
            <a:r>
              <a:rPr lang="bg-BG" sz="2800" b="1" dirty="0" err="1"/>
              <a:t>glide</a:t>
            </a:r>
            <a:r>
              <a:rPr lang="bg-BG" sz="2800" b="1" dirty="0"/>
              <a:t> </a:t>
            </a:r>
            <a:r>
              <a:rPr lang="bg-BG" sz="2800" b="1" dirty="0" err="1"/>
              <a:t>by</a:t>
            </a:r>
            <a:r>
              <a:rPr lang="bg-BG" sz="2800" b="1" dirty="0"/>
              <a:t>. </a:t>
            </a:r>
            <a:r>
              <a:rPr lang="bg-BG" sz="2800" b="1" dirty="0" err="1"/>
              <a:t>You</a:t>
            </a:r>
            <a:r>
              <a:rPr lang="bg-BG" sz="2800" b="1" dirty="0"/>
              <a:t> </a:t>
            </a:r>
            <a:r>
              <a:rPr lang="bg-BG" sz="2800" b="1" dirty="0" err="1"/>
              <a:t>are</a:t>
            </a:r>
            <a:r>
              <a:rPr lang="bg-BG" sz="2800" b="1" dirty="0"/>
              <a:t> </a:t>
            </a:r>
            <a:r>
              <a:rPr lang="bg-BG" sz="2800" b="1" dirty="0" err="1"/>
              <a:t>drifting</a:t>
            </a:r>
            <a:r>
              <a:rPr lang="bg-BG" sz="2800" b="1" dirty="0"/>
              <a:t> </a:t>
            </a:r>
            <a:r>
              <a:rPr lang="bg-BG" sz="2800" b="1" dirty="0" err="1"/>
              <a:t>over</a:t>
            </a:r>
            <a:r>
              <a:rPr lang="bg-BG" sz="2800" b="1" dirty="0"/>
              <a:t> </a:t>
            </a:r>
            <a:r>
              <a:rPr lang="bg-BG" sz="2800" b="1" dirty="0" err="1"/>
              <a:t>the</a:t>
            </a:r>
            <a:r>
              <a:rPr lang="bg-BG" sz="2800" b="1" dirty="0"/>
              <a:t> </a:t>
            </a:r>
            <a:r>
              <a:rPr lang="bg-BG" sz="2800" b="1" dirty="0" err="1"/>
              <a:t>capital</a:t>
            </a:r>
            <a:r>
              <a:rPr lang="bg-BG" sz="2800" b="1" dirty="0"/>
              <a:t> </a:t>
            </a:r>
            <a:r>
              <a:rPr lang="bg-BG" sz="2800" b="1" dirty="0" err="1"/>
              <a:t>city</a:t>
            </a:r>
            <a:r>
              <a:rPr lang="bg-BG" sz="2800" b="1" dirty="0"/>
              <a:t> </a:t>
            </a:r>
            <a:r>
              <a:rPr lang="bg-BG" sz="2800" b="1" dirty="0" err="1"/>
              <a:t>of</a:t>
            </a:r>
            <a:r>
              <a:rPr lang="bg-BG" sz="2800" b="1" dirty="0"/>
              <a:t> </a:t>
            </a:r>
            <a:r>
              <a:rPr lang="en-US" sz="2800" b="1" dirty="0" smtClean="0"/>
              <a:t>…….?</a:t>
            </a:r>
            <a:r>
              <a:rPr lang="bg-BG" sz="2800" b="1" dirty="0"/>
              <a:t/>
            </a:r>
            <a:br>
              <a:rPr lang="bg-BG" sz="2800" b="1" dirty="0"/>
            </a:br>
            <a:endParaRPr lang="bg-BG" sz="2800" b="1" dirty="0"/>
          </a:p>
        </p:txBody>
      </p:sp>
      <p:sp>
        <p:nvSpPr>
          <p:cNvPr id="3" name="Подзаглавие 2"/>
          <p:cNvSpPr>
            <a:spLocks noGrp="1"/>
          </p:cNvSpPr>
          <p:nvPr>
            <p:ph type="subTitle" idx="1"/>
          </p:nvPr>
        </p:nvSpPr>
        <p:spPr/>
        <p:txBody>
          <a:bodyPr>
            <a:normAutofit/>
          </a:bodyPr>
          <a:lstStyle/>
          <a:p>
            <a:pPr algn="ctr"/>
            <a:r>
              <a:rPr lang="en-US" sz="5400" dirty="0" smtClean="0"/>
              <a:t>Where are you?</a:t>
            </a:r>
            <a:endParaRPr lang="bg-BG" sz="5400" dirty="0"/>
          </a:p>
        </p:txBody>
      </p:sp>
    </p:spTree>
    <p:extLst>
      <p:ext uri="{BB962C8B-B14F-4D97-AF65-F5344CB8AC3E}">
        <p14:creationId xmlns:p14="http://schemas.microsoft.com/office/powerpoint/2010/main" val="1652686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dirty="0" smtClean="0"/>
              <a:t>Food</a:t>
            </a:r>
            <a:endParaRPr lang="bg-BG" sz="3600" dirty="0"/>
          </a:p>
        </p:txBody>
      </p:sp>
      <p:pic>
        <p:nvPicPr>
          <p:cNvPr id="5" name="Контейнер за съдържание 4"/>
          <p:cNvPicPr>
            <a:picLocks noGrp="1" noChangeAspect="1"/>
          </p:cNvPicPr>
          <p:nvPr>
            <p:ph idx="1"/>
          </p:nvPr>
        </p:nvPicPr>
        <p:blipFill>
          <a:blip r:embed="rId2"/>
          <a:stretch>
            <a:fillRect/>
          </a:stretch>
        </p:blipFill>
        <p:spPr>
          <a:xfrm>
            <a:off x="6323013" y="1210469"/>
            <a:ext cx="5181600" cy="3886200"/>
          </a:xfrm>
          <a:prstGeom prst="rect">
            <a:avLst/>
          </a:prstGeom>
        </p:spPr>
      </p:pic>
      <p:sp>
        <p:nvSpPr>
          <p:cNvPr id="4" name="Текстов контейнер 3"/>
          <p:cNvSpPr>
            <a:spLocks noGrp="1"/>
          </p:cNvSpPr>
          <p:nvPr>
            <p:ph type="body" sz="half" idx="2"/>
          </p:nvPr>
        </p:nvSpPr>
        <p:spPr/>
        <p:txBody>
          <a:bodyPr>
            <a:normAutofit/>
          </a:bodyPr>
          <a:lstStyle/>
          <a:p>
            <a:r>
              <a:rPr lang="en-US" sz="2000" dirty="0" smtClean="0"/>
              <a:t>Do you like sour cream?</a:t>
            </a:r>
          </a:p>
          <a:p>
            <a:r>
              <a:rPr lang="en-US" sz="2000" dirty="0" smtClean="0"/>
              <a:t>Lithuanian food often includes sour cream, cottage cheese, meat and potatoes.</a:t>
            </a:r>
          </a:p>
          <a:p>
            <a:r>
              <a:rPr lang="en-US" sz="2000" dirty="0" smtClean="0"/>
              <a:t>One popular tradition dish is </a:t>
            </a:r>
            <a:r>
              <a:rPr lang="en-US" sz="2000" dirty="0" err="1" smtClean="0"/>
              <a:t>Cepelinai</a:t>
            </a:r>
            <a:r>
              <a:rPr lang="en-US" sz="2000" dirty="0" smtClean="0"/>
              <a:t> – potato filled with meat and topped with sour cream and bacon.</a:t>
            </a:r>
            <a:endParaRPr lang="bg-BG" sz="2000" dirty="0"/>
          </a:p>
        </p:txBody>
      </p:sp>
    </p:spTree>
    <p:extLst>
      <p:ext uri="{BB962C8B-B14F-4D97-AF65-F5344CB8AC3E}">
        <p14:creationId xmlns:p14="http://schemas.microsoft.com/office/powerpoint/2010/main" val="4024641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2800" dirty="0" smtClean="0"/>
              <a:t>Music and dance</a:t>
            </a:r>
            <a:endParaRPr lang="bg-BG" sz="2800" dirty="0"/>
          </a:p>
        </p:txBody>
      </p:sp>
      <p:pic>
        <p:nvPicPr>
          <p:cNvPr id="5" name="Контейнер за съдържание 4"/>
          <p:cNvPicPr>
            <a:picLocks noGrp="1" noChangeAspect="1"/>
          </p:cNvPicPr>
          <p:nvPr>
            <p:ph idx="1"/>
          </p:nvPr>
        </p:nvPicPr>
        <p:blipFill>
          <a:blip r:embed="rId2"/>
          <a:stretch>
            <a:fillRect/>
          </a:stretch>
        </p:blipFill>
        <p:spPr>
          <a:xfrm>
            <a:off x="6457705" y="1422400"/>
            <a:ext cx="4959998" cy="3312000"/>
          </a:xfrm>
          <a:prstGeom prst="rect">
            <a:avLst/>
          </a:prstGeom>
        </p:spPr>
      </p:pic>
      <p:sp>
        <p:nvSpPr>
          <p:cNvPr id="4" name="Текстов контейнер 3"/>
          <p:cNvSpPr>
            <a:spLocks noGrp="1"/>
          </p:cNvSpPr>
          <p:nvPr>
            <p:ph type="body" sz="half" idx="2"/>
          </p:nvPr>
        </p:nvSpPr>
        <p:spPr/>
        <p:txBody>
          <a:bodyPr>
            <a:normAutofit/>
          </a:bodyPr>
          <a:lstStyle/>
          <a:p>
            <a:r>
              <a:rPr lang="en-US" sz="2400" dirty="0"/>
              <a:t>Lithuania is famous for its archaic folk songs, a UNESCO world heritage and a center-point of many Lithuanian cultural festivals and events.</a:t>
            </a:r>
            <a:endParaRPr lang="bg-BG" sz="2400" dirty="0"/>
          </a:p>
        </p:txBody>
      </p:sp>
    </p:spTree>
    <p:extLst>
      <p:ext uri="{BB962C8B-B14F-4D97-AF65-F5344CB8AC3E}">
        <p14:creationId xmlns:p14="http://schemas.microsoft.com/office/powerpoint/2010/main" val="1714222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ctrTitle"/>
          </p:nvPr>
        </p:nvSpPr>
        <p:spPr/>
        <p:txBody>
          <a:bodyPr>
            <a:normAutofit/>
          </a:bodyPr>
          <a:lstStyle/>
          <a:p>
            <a:pPr algn="ctr"/>
            <a:r>
              <a:rPr lang="en-US" sz="4400" dirty="0" smtClean="0"/>
              <a:t>If you want to </a:t>
            </a:r>
            <a:r>
              <a:rPr lang="en-US" sz="4400" smtClean="0"/>
              <a:t>know more..</a:t>
            </a:r>
            <a:r>
              <a:rPr lang="bg-BG" sz="4000" dirty="0"/>
              <a:t/>
            </a:r>
            <a:br>
              <a:rPr lang="bg-BG" sz="4000" dirty="0"/>
            </a:br>
            <a:endParaRPr lang="bg-BG" sz="4000" dirty="0"/>
          </a:p>
        </p:txBody>
      </p:sp>
      <p:sp>
        <p:nvSpPr>
          <p:cNvPr id="3" name="Подзаглавие 2"/>
          <p:cNvSpPr>
            <a:spLocks noGrp="1"/>
          </p:cNvSpPr>
          <p:nvPr>
            <p:ph type="subTitle" idx="1"/>
          </p:nvPr>
        </p:nvSpPr>
        <p:spPr/>
        <p:txBody>
          <a:bodyPr>
            <a:normAutofit lnSpcReduction="10000"/>
          </a:bodyPr>
          <a:lstStyle/>
          <a:p>
            <a:pPr algn="ctr"/>
            <a:r>
              <a:rPr lang="en-US" sz="3600" dirty="0"/>
              <a:t>Next step of social life learning through English</a:t>
            </a:r>
            <a:endParaRPr lang="bg-BG" sz="3600" dirty="0"/>
          </a:p>
        </p:txBody>
      </p:sp>
    </p:spTree>
    <p:extLst>
      <p:ext uri="{BB962C8B-B14F-4D97-AF65-F5344CB8AC3E}">
        <p14:creationId xmlns:p14="http://schemas.microsoft.com/office/powerpoint/2010/main" val="1711657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ctrTitle"/>
          </p:nvPr>
        </p:nvSpPr>
        <p:spPr/>
        <p:txBody>
          <a:bodyPr>
            <a:normAutofit/>
          </a:bodyPr>
          <a:lstStyle/>
          <a:p>
            <a:pPr algn="ctr"/>
            <a:r>
              <a:rPr lang="en-US" sz="4400" dirty="0"/>
              <a:t>Lithuania through </a:t>
            </a:r>
            <a:r>
              <a:rPr lang="en-US" sz="4400" dirty="0" smtClean="0"/>
              <a:t>my </a:t>
            </a:r>
            <a:r>
              <a:rPr lang="en-US" sz="4400" dirty="0"/>
              <a:t>eyes</a:t>
            </a:r>
            <a:r>
              <a:rPr lang="bg-BG" sz="4000" dirty="0"/>
              <a:t/>
            </a:r>
            <a:br>
              <a:rPr lang="bg-BG" sz="4000" dirty="0"/>
            </a:br>
            <a:endParaRPr lang="bg-BG" sz="4000" dirty="0"/>
          </a:p>
        </p:txBody>
      </p:sp>
      <p:sp>
        <p:nvSpPr>
          <p:cNvPr id="3" name="Подзаглавие 2"/>
          <p:cNvSpPr>
            <a:spLocks noGrp="1"/>
          </p:cNvSpPr>
          <p:nvPr>
            <p:ph type="subTitle" idx="1"/>
          </p:nvPr>
        </p:nvSpPr>
        <p:spPr/>
        <p:txBody>
          <a:bodyPr>
            <a:normAutofit lnSpcReduction="10000"/>
          </a:bodyPr>
          <a:lstStyle/>
          <a:p>
            <a:pPr algn="ctr"/>
            <a:r>
              <a:rPr lang="en-US" sz="3600" dirty="0"/>
              <a:t>Next step of social life learning through English</a:t>
            </a:r>
            <a:endParaRPr lang="bg-BG" sz="3600" dirty="0"/>
          </a:p>
        </p:txBody>
      </p:sp>
    </p:spTree>
    <p:extLst>
      <p:ext uri="{BB962C8B-B14F-4D97-AF65-F5344CB8AC3E}">
        <p14:creationId xmlns:p14="http://schemas.microsoft.com/office/powerpoint/2010/main" val="2597178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334985" y="261258"/>
            <a:ext cx="4191679" cy="5600699"/>
          </a:xfrm>
        </p:spPr>
        <p:txBody>
          <a:bodyPr>
            <a:normAutofit/>
          </a:bodyPr>
          <a:lstStyle/>
          <a:p>
            <a:r>
              <a:rPr lang="en-US" dirty="0" smtClean="0"/>
              <a:t>                                    </a:t>
            </a:r>
            <a:br>
              <a:rPr lang="en-US" dirty="0" smtClean="0"/>
            </a:br>
            <a:r>
              <a:rPr lang="bg-BG" dirty="0" err="1"/>
              <a:t>Lithuania</a:t>
            </a:r>
            <a:r>
              <a:rPr lang="bg-BG" dirty="0"/>
              <a:t> </a:t>
            </a:r>
            <a:r>
              <a:rPr lang="bg-BG" dirty="0" err="1" smtClean="0"/>
              <a:t>is</a:t>
            </a:r>
            <a:r>
              <a:rPr lang="bg-BG" dirty="0" smtClean="0"/>
              <a:t> </a:t>
            </a:r>
            <a:r>
              <a:rPr lang="bg-BG" dirty="0"/>
              <a:t>a </a:t>
            </a:r>
            <a:r>
              <a:rPr lang="bg-BG" dirty="0" err="1"/>
              <a:t>small</a:t>
            </a:r>
            <a:r>
              <a:rPr lang="bg-BG" dirty="0"/>
              <a:t> </a:t>
            </a:r>
            <a:r>
              <a:rPr lang="bg-BG" dirty="0" err="1"/>
              <a:t>country</a:t>
            </a:r>
            <a:r>
              <a:rPr lang="bg-BG" dirty="0"/>
              <a:t> </a:t>
            </a:r>
            <a:r>
              <a:rPr lang="bg-BG" dirty="0" err="1"/>
              <a:t>on</a:t>
            </a:r>
            <a:r>
              <a:rPr lang="bg-BG" dirty="0"/>
              <a:t> </a:t>
            </a:r>
            <a:r>
              <a:rPr lang="bg-BG" dirty="0" err="1"/>
              <a:t>the</a:t>
            </a:r>
            <a:r>
              <a:rPr lang="bg-BG" dirty="0"/>
              <a:t> </a:t>
            </a:r>
            <a:r>
              <a:rPr lang="bg-BG" dirty="0" err="1"/>
              <a:t>Baltic</a:t>
            </a:r>
            <a:r>
              <a:rPr lang="bg-BG" dirty="0"/>
              <a:t> </a:t>
            </a:r>
            <a:r>
              <a:rPr lang="bg-BG" dirty="0" err="1"/>
              <a:t>Sea</a:t>
            </a:r>
            <a:r>
              <a:rPr lang="bg-BG" dirty="0"/>
              <a:t> </a:t>
            </a:r>
            <a:r>
              <a:rPr lang="bg-BG" dirty="0" err="1"/>
              <a:t>in</a:t>
            </a:r>
            <a:r>
              <a:rPr lang="bg-BG" dirty="0"/>
              <a:t> </a:t>
            </a:r>
            <a:r>
              <a:rPr lang="bg-BG" dirty="0" err="1"/>
              <a:t>northern</a:t>
            </a:r>
            <a:r>
              <a:rPr lang="bg-BG" dirty="0"/>
              <a:t> </a:t>
            </a:r>
            <a:r>
              <a:rPr lang="bg-BG" dirty="0" err="1"/>
              <a:t>Europe</a:t>
            </a:r>
            <a:r>
              <a:rPr lang="bg-BG" dirty="0"/>
              <a:t>. </a:t>
            </a:r>
            <a:r>
              <a:rPr lang="en-US" dirty="0"/>
              <a:t>I</a:t>
            </a:r>
            <a:r>
              <a:rPr lang="bg-BG" dirty="0" smtClean="0"/>
              <a:t>t </a:t>
            </a:r>
            <a:r>
              <a:rPr lang="bg-BG" dirty="0" err="1"/>
              <a:t>shares</a:t>
            </a:r>
            <a:r>
              <a:rPr lang="bg-BG" dirty="0"/>
              <a:t> </a:t>
            </a:r>
            <a:r>
              <a:rPr lang="bg-BG" dirty="0" err="1"/>
              <a:t>borders</a:t>
            </a:r>
            <a:r>
              <a:rPr lang="bg-BG" dirty="0"/>
              <a:t> </a:t>
            </a:r>
            <a:r>
              <a:rPr lang="bg-BG" dirty="0" err="1"/>
              <a:t>with</a:t>
            </a:r>
            <a:r>
              <a:rPr lang="bg-BG" dirty="0"/>
              <a:t> </a:t>
            </a:r>
            <a:r>
              <a:rPr lang="bg-BG" dirty="0" err="1"/>
              <a:t>Poland</a:t>
            </a:r>
            <a:r>
              <a:rPr lang="bg-BG" dirty="0"/>
              <a:t>, </a:t>
            </a:r>
            <a:r>
              <a:rPr lang="bg-BG" dirty="0" err="1"/>
              <a:t>Russia</a:t>
            </a:r>
            <a:r>
              <a:rPr lang="bg-BG" dirty="0"/>
              <a:t>, </a:t>
            </a:r>
            <a:r>
              <a:rPr lang="bg-BG" dirty="0" err="1"/>
              <a:t>Latvia</a:t>
            </a:r>
            <a:r>
              <a:rPr lang="bg-BG" dirty="0"/>
              <a:t>, </a:t>
            </a:r>
            <a:r>
              <a:rPr lang="bg-BG" dirty="0" err="1"/>
              <a:t>and</a:t>
            </a:r>
            <a:r>
              <a:rPr lang="bg-BG" dirty="0"/>
              <a:t> </a:t>
            </a:r>
            <a:r>
              <a:rPr lang="bg-BG" dirty="0" err="1"/>
              <a:t>Belarus</a:t>
            </a:r>
            <a:r>
              <a:rPr lang="bg-BG" dirty="0"/>
              <a:t>. </a:t>
            </a:r>
            <a:br>
              <a:rPr lang="bg-BG" dirty="0"/>
            </a:br>
            <a:endParaRPr lang="bg-BG" dirty="0"/>
          </a:p>
        </p:txBody>
      </p:sp>
      <p:pic>
        <p:nvPicPr>
          <p:cNvPr id="4"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6665" y="375558"/>
            <a:ext cx="5085861" cy="6084000"/>
          </a:xfrm>
        </p:spPr>
      </p:pic>
    </p:spTree>
    <p:extLst>
      <p:ext uri="{BB962C8B-B14F-4D97-AF65-F5344CB8AC3E}">
        <p14:creationId xmlns:p14="http://schemas.microsoft.com/office/powerpoint/2010/main" val="1539903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2700" b="1" dirty="0" smtClean="0"/>
              <a:t/>
            </a:r>
            <a:br>
              <a:rPr lang="en-US" sz="2700" b="1" dirty="0" smtClean="0"/>
            </a:br>
            <a:r>
              <a:rPr lang="bg-BG" sz="2700" b="1" dirty="0" err="1" smtClean="0"/>
              <a:t>Lithuania</a:t>
            </a:r>
            <a:r>
              <a:rPr lang="bg-BG" sz="2700" b="1" dirty="0" smtClean="0"/>
              <a:t> </a:t>
            </a:r>
            <a:r>
              <a:rPr lang="bg-BG" sz="2700" b="1" dirty="0" err="1"/>
              <a:t>was</a:t>
            </a:r>
            <a:r>
              <a:rPr lang="bg-BG" sz="2700" b="1" dirty="0"/>
              <a:t> </a:t>
            </a:r>
            <a:r>
              <a:rPr lang="bg-BG" sz="2700" b="1" dirty="0" err="1"/>
              <a:t>named</a:t>
            </a:r>
            <a:r>
              <a:rPr lang="bg-BG" sz="2700" b="1" dirty="0"/>
              <a:t> </a:t>
            </a:r>
            <a:r>
              <a:rPr lang="bg-BG" sz="2700" b="1" dirty="0" err="1"/>
              <a:t>the</a:t>
            </a:r>
            <a:r>
              <a:rPr lang="bg-BG" sz="2700" b="1" dirty="0"/>
              <a:t> </a:t>
            </a:r>
            <a:r>
              <a:rPr lang="bg-BG" sz="2700" b="1" dirty="0" err="1"/>
              <a:t>geographic</a:t>
            </a:r>
            <a:r>
              <a:rPr lang="bg-BG" sz="2700" b="1" dirty="0"/>
              <a:t> </a:t>
            </a:r>
            <a:r>
              <a:rPr lang="bg-BG" sz="2700" b="1" dirty="0" err="1"/>
              <a:t>middle</a:t>
            </a:r>
            <a:r>
              <a:rPr lang="bg-BG" sz="2700" b="1" dirty="0"/>
              <a:t> </a:t>
            </a:r>
            <a:r>
              <a:rPr lang="bg-BG" sz="2700" b="1" dirty="0" err="1"/>
              <a:t>of</a:t>
            </a:r>
            <a:r>
              <a:rPr lang="bg-BG" sz="2700" b="1" dirty="0"/>
              <a:t> </a:t>
            </a:r>
            <a:r>
              <a:rPr lang="bg-BG" sz="2700" b="1" dirty="0" err="1"/>
              <a:t>Europe</a:t>
            </a:r>
            <a:r>
              <a:rPr lang="bg-BG" sz="2700" b="1" dirty="0"/>
              <a:t> </a:t>
            </a:r>
            <a:r>
              <a:rPr lang="bg-BG" sz="2700" b="1" dirty="0" err="1"/>
              <a:t>in</a:t>
            </a:r>
            <a:r>
              <a:rPr lang="bg-BG" sz="2700" b="1" dirty="0"/>
              <a:t> 1989. </a:t>
            </a:r>
            <a:r>
              <a:rPr lang="bg-BG" sz="2700" b="1" dirty="0" err="1"/>
              <a:t>It</a:t>
            </a:r>
            <a:r>
              <a:rPr lang="bg-BG" sz="2700" b="1" dirty="0"/>
              <a:t> </a:t>
            </a:r>
            <a:r>
              <a:rPr lang="bg-BG" sz="2700" b="1" dirty="0" err="1"/>
              <a:t>is</a:t>
            </a:r>
            <a:r>
              <a:rPr lang="bg-BG" sz="2700" b="1" dirty="0"/>
              <a:t> a </a:t>
            </a:r>
            <a:r>
              <a:rPr lang="bg-BG" sz="2700" b="1" dirty="0" err="1"/>
              <a:t>little</a:t>
            </a:r>
            <a:r>
              <a:rPr lang="bg-BG" sz="2700" b="1" dirty="0"/>
              <a:t> </a:t>
            </a:r>
            <a:r>
              <a:rPr lang="bg-BG" sz="2700" b="1" dirty="0" err="1"/>
              <a:t>bigger</a:t>
            </a:r>
            <a:r>
              <a:rPr lang="bg-BG" sz="2700" b="1" dirty="0"/>
              <a:t> </a:t>
            </a:r>
            <a:r>
              <a:rPr lang="bg-BG" sz="2700" b="1" dirty="0" err="1"/>
              <a:t>than</a:t>
            </a:r>
            <a:r>
              <a:rPr lang="bg-BG" sz="2700" b="1" dirty="0"/>
              <a:t> </a:t>
            </a:r>
            <a:r>
              <a:rPr lang="bg-BG" sz="2700" b="1" dirty="0" err="1"/>
              <a:t>the</a:t>
            </a:r>
            <a:r>
              <a:rPr lang="bg-BG" sz="2700" b="1" dirty="0"/>
              <a:t> </a:t>
            </a:r>
            <a:r>
              <a:rPr lang="bg-BG" sz="2700" b="1" dirty="0" err="1"/>
              <a:t>state</a:t>
            </a:r>
            <a:r>
              <a:rPr lang="bg-BG" sz="2700" b="1" dirty="0"/>
              <a:t> </a:t>
            </a:r>
            <a:r>
              <a:rPr lang="bg-BG" sz="2700" b="1" dirty="0" err="1"/>
              <a:t>of</a:t>
            </a:r>
            <a:r>
              <a:rPr lang="bg-BG" sz="2700" b="1" dirty="0"/>
              <a:t> </a:t>
            </a:r>
            <a:r>
              <a:rPr lang="bg-BG" sz="2700" b="1" dirty="0" err="1"/>
              <a:t>West</a:t>
            </a:r>
            <a:r>
              <a:rPr lang="bg-BG" sz="2700" b="1" dirty="0"/>
              <a:t> </a:t>
            </a:r>
            <a:r>
              <a:rPr lang="bg-BG" sz="2700" b="1" dirty="0" err="1"/>
              <a:t>Virginia</a:t>
            </a:r>
            <a:r>
              <a:rPr lang="bg-BG" sz="2700" b="1" dirty="0"/>
              <a:t> </a:t>
            </a:r>
            <a:r>
              <a:rPr lang="bg-BG" sz="2700" b="1" dirty="0" err="1"/>
              <a:t>and</a:t>
            </a:r>
            <a:r>
              <a:rPr lang="bg-BG" sz="2700" b="1" dirty="0"/>
              <a:t> </a:t>
            </a:r>
            <a:r>
              <a:rPr lang="bg-BG" sz="2700" b="1" dirty="0" err="1"/>
              <a:t>has</a:t>
            </a:r>
            <a:r>
              <a:rPr lang="bg-BG" sz="2700" b="1" dirty="0"/>
              <a:t> a </a:t>
            </a:r>
            <a:r>
              <a:rPr lang="bg-BG" sz="2700" b="1" dirty="0" err="1"/>
              <a:t>lot</a:t>
            </a:r>
            <a:r>
              <a:rPr lang="bg-BG" sz="2700" b="1" dirty="0"/>
              <a:t> </a:t>
            </a:r>
            <a:r>
              <a:rPr lang="bg-BG" sz="2700" b="1" dirty="0" err="1"/>
              <a:t>of</a:t>
            </a:r>
            <a:r>
              <a:rPr lang="bg-BG" sz="2700" b="1" dirty="0"/>
              <a:t> </a:t>
            </a:r>
            <a:r>
              <a:rPr lang="bg-BG" sz="2700" b="1" dirty="0" err="1"/>
              <a:t>forests</a:t>
            </a:r>
            <a:r>
              <a:rPr lang="bg-BG" sz="2700" b="1" dirty="0"/>
              <a:t>, </a:t>
            </a:r>
            <a:r>
              <a:rPr lang="bg-BG" sz="2700" b="1" dirty="0" err="1"/>
              <a:t>hills</a:t>
            </a:r>
            <a:r>
              <a:rPr lang="bg-BG" sz="2700" b="1" dirty="0"/>
              <a:t>, </a:t>
            </a:r>
            <a:r>
              <a:rPr lang="bg-BG" sz="2700" b="1" dirty="0" err="1"/>
              <a:t>and</a:t>
            </a:r>
            <a:r>
              <a:rPr lang="bg-BG" sz="2700" b="1" dirty="0"/>
              <a:t> </a:t>
            </a:r>
            <a:r>
              <a:rPr lang="bg-BG" sz="2700" b="1" dirty="0" err="1"/>
              <a:t>plains</a:t>
            </a:r>
            <a:r>
              <a:rPr lang="bg-BG" sz="2700" b="1" dirty="0"/>
              <a:t>. </a:t>
            </a:r>
            <a:r>
              <a:rPr lang="bg-BG" dirty="0"/>
              <a:t/>
            </a:r>
            <a:br>
              <a:rPr lang="bg-BG" dirty="0"/>
            </a:br>
            <a:endParaRPr lang="bg-BG" dirty="0"/>
          </a:p>
        </p:txBody>
      </p:sp>
      <p:pic>
        <p:nvPicPr>
          <p:cNvPr id="5" name="Контейнер за съдържание 4"/>
          <p:cNvPicPr>
            <a:picLocks noGrp="1" noChangeAspect="1"/>
          </p:cNvPicPr>
          <p:nvPr>
            <p:ph idx="1"/>
          </p:nvPr>
        </p:nvPicPr>
        <p:blipFill>
          <a:blip r:embed="rId2"/>
          <a:stretch>
            <a:fillRect/>
          </a:stretch>
        </p:blipFill>
        <p:spPr>
          <a:xfrm>
            <a:off x="4200244" y="2404056"/>
            <a:ext cx="3478172" cy="3778250"/>
          </a:xfrm>
          <a:prstGeom prst="rect">
            <a:avLst/>
          </a:prstGeom>
        </p:spPr>
      </p:pic>
    </p:spTree>
    <p:extLst>
      <p:ext uri="{BB962C8B-B14F-4D97-AF65-F5344CB8AC3E}">
        <p14:creationId xmlns:p14="http://schemas.microsoft.com/office/powerpoint/2010/main" val="1185880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84212" y="4487332"/>
            <a:ext cx="8534400" cy="2174725"/>
          </a:xfrm>
        </p:spPr>
        <p:txBody>
          <a:bodyPr>
            <a:normAutofit fontScale="90000"/>
          </a:bodyPr>
          <a:lstStyle/>
          <a:p>
            <a:pPr algn="ctr"/>
            <a:r>
              <a:rPr lang="en-US" dirty="0" smtClean="0"/>
              <a:t>Lithuanian flag</a:t>
            </a:r>
            <a:br>
              <a:rPr lang="en-US" dirty="0" smtClean="0"/>
            </a:br>
            <a:r>
              <a:rPr lang="en-US" dirty="0" smtClean="0"/>
              <a:t>Yellow is for golden plain</a:t>
            </a:r>
            <a:br>
              <a:rPr lang="en-US" dirty="0" smtClean="0"/>
            </a:br>
            <a:r>
              <a:rPr lang="en-US" dirty="0" smtClean="0"/>
              <a:t>Green for forest</a:t>
            </a:r>
            <a:br>
              <a:rPr lang="en-US" dirty="0" smtClean="0"/>
            </a:br>
            <a:r>
              <a:rPr lang="en-US" dirty="0" smtClean="0"/>
              <a:t>Red for blood of heroes</a:t>
            </a:r>
            <a:br>
              <a:rPr lang="en-US" dirty="0" smtClean="0"/>
            </a:br>
            <a:endParaRPr lang="bg-BG" dirty="0"/>
          </a:p>
        </p:txBody>
      </p:sp>
      <p:pic>
        <p:nvPicPr>
          <p:cNvPr id="4"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4917" y="0"/>
            <a:ext cx="6297083" cy="3778250"/>
          </a:xfrm>
        </p:spPr>
      </p:pic>
    </p:spTree>
    <p:extLst>
      <p:ext uri="{BB962C8B-B14F-4D97-AF65-F5344CB8AC3E}">
        <p14:creationId xmlns:p14="http://schemas.microsoft.com/office/powerpoint/2010/main" val="3175392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592924" y="244929"/>
            <a:ext cx="8911687" cy="1660071"/>
          </a:xfrm>
        </p:spPr>
        <p:txBody>
          <a:bodyPr>
            <a:normAutofit fontScale="90000"/>
          </a:bodyPr>
          <a:lstStyle/>
          <a:p>
            <a:r>
              <a:rPr lang="en-US" dirty="0"/>
              <a:t>Lithuanian </a:t>
            </a:r>
            <a:r>
              <a:rPr lang="en-US" dirty="0" smtClean="0"/>
              <a:t>nature</a:t>
            </a:r>
            <a:br>
              <a:rPr lang="en-US" dirty="0" smtClean="0"/>
            </a:br>
            <a:r>
              <a:rPr lang="en-US" dirty="0"/>
              <a:t>Do you know that Lithuania has 758 rivers and over 2 800 lakes?</a:t>
            </a:r>
            <a:br>
              <a:rPr lang="en-US" dirty="0"/>
            </a:br>
            <a:endParaRPr lang="bg-BG" dirty="0"/>
          </a:p>
        </p:txBody>
      </p:sp>
      <p:sp>
        <p:nvSpPr>
          <p:cNvPr id="3" name="Контейнер за съдържание 2"/>
          <p:cNvSpPr>
            <a:spLocks noGrp="1"/>
          </p:cNvSpPr>
          <p:nvPr>
            <p:ph sz="half" idx="1"/>
          </p:nvPr>
        </p:nvSpPr>
        <p:spPr/>
        <p:txBody>
          <a:bodyPr>
            <a:normAutofit/>
          </a:bodyPr>
          <a:lstStyle/>
          <a:p>
            <a:r>
              <a:rPr lang="en-US" sz="2800" dirty="0"/>
              <a:t>These environments </a:t>
            </a:r>
            <a:endParaRPr lang="en-US" sz="2800" dirty="0" smtClean="0"/>
          </a:p>
          <a:p>
            <a:pPr marL="0" indent="0">
              <a:buNone/>
            </a:pPr>
            <a:r>
              <a:rPr lang="en-US" sz="2800" dirty="0" smtClean="0"/>
              <a:t>are </a:t>
            </a:r>
            <a:r>
              <a:rPr lang="en-US" sz="2800" dirty="0"/>
              <a:t>important natural</a:t>
            </a:r>
          </a:p>
          <a:p>
            <a:pPr marL="0" indent="0">
              <a:buNone/>
            </a:pPr>
            <a:r>
              <a:rPr lang="en-US" sz="2800" dirty="0"/>
              <a:t> habits and</a:t>
            </a:r>
          </a:p>
          <a:p>
            <a:pPr marL="0" indent="0">
              <a:buNone/>
            </a:pPr>
            <a:r>
              <a:rPr lang="en-US" sz="2800" dirty="0" smtClean="0"/>
              <a:t>many </a:t>
            </a:r>
            <a:r>
              <a:rPr lang="en-US" sz="2800" dirty="0"/>
              <a:t>are nature reserves</a:t>
            </a:r>
            <a:endParaRPr lang="bg-BG" sz="2800" dirty="0"/>
          </a:p>
        </p:txBody>
      </p:sp>
      <p:pic>
        <p:nvPicPr>
          <p:cNvPr id="5" name="Контейнер за съдържание 4"/>
          <p:cNvPicPr>
            <a:picLocks noGrp="1" noChangeAspect="1"/>
          </p:cNvPicPr>
          <p:nvPr>
            <p:ph sz="half" idx="2"/>
          </p:nvPr>
        </p:nvPicPr>
        <p:blipFill>
          <a:blip r:embed="rId2"/>
          <a:stretch>
            <a:fillRect/>
          </a:stretch>
        </p:blipFill>
        <p:spPr>
          <a:xfrm>
            <a:off x="6570889" y="2133600"/>
            <a:ext cx="5415389" cy="3600000"/>
          </a:xfrm>
          <a:prstGeom prst="rect">
            <a:avLst/>
          </a:prstGeom>
        </p:spPr>
      </p:pic>
    </p:spTree>
    <p:extLst>
      <p:ext uri="{BB962C8B-B14F-4D97-AF65-F5344CB8AC3E}">
        <p14:creationId xmlns:p14="http://schemas.microsoft.com/office/powerpoint/2010/main" val="3429676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err="1" smtClean="0"/>
              <a:t>Trakai</a:t>
            </a:r>
            <a:r>
              <a:rPr lang="en-US" dirty="0" smtClean="0"/>
              <a:t> historical - national park</a:t>
            </a:r>
            <a:endParaRPr lang="bg-BG" dirty="0"/>
          </a:p>
        </p:txBody>
      </p:sp>
      <p:pic>
        <p:nvPicPr>
          <p:cNvPr id="4" name="Контейнер за съдържание 3"/>
          <p:cNvPicPr>
            <a:picLocks noGrp="1" noChangeAspect="1"/>
          </p:cNvPicPr>
          <p:nvPr>
            <p:ph idx="1"/>
          </p:nvPr>
        </p:nvPicPr>
        <p:blipFill>
          <a:blip r:embed="rId2"/>
          <a:stretch>
            <a:fillRect/>
          </a:stretch>
        </p:blipFill>
        <p:spPr>
          <a:xfrm>
            <a:off x="3277833" y="1905000"/>
            <a:ext cx="7541869" cy="5004000"/>
          </a:xfrm>
          <a:prstGeom prst="rect">
            <a:avLst/>
          </a:prstGeom>
        </p:spPr>
      </p:pic>
    </p:spTree>
    <p:extLst>
      <p:ext uri="{BB962C8B-B14F-4D97-AF65-F5344CB8AC3E}">
        <p14:creationId xmlns:p14="http://schemas.microsoft.com/office/powerpoint/2010/main" val="2615887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49286" y="195943"/>
            <a:ext cx="9055325" cy="1709057"/>
          </a:xfrm>
        </p:spPr>
        <p:txBody>
          <a:bodyPr>
            <a:noAutofit/>
          </a:bodyPr>
          <a:lstStyle/>
          <a:p>
            <a:r>
              <a:rPr lang="bg-BG" sz="2400" dirty="0"/>
              <a:t>The </a:t>
            </a:r>
            <a:r>
              <a:rPr lang="bg-BG" sz="2400" dirty="0" err="1"/>
              <a:t>capital</a:t>
            </a:r>
            <a:r>
              <a:rPr lang="bg-BG" sz="2400" dirty="0"/>
              <a:t> </a:t>
            </a:r>
            <a:r>
              <a:rPr lang="bg-BG" sz="2400" dirty="0" err="1"/>
              <a:t>city</a:t>
            </a:r>
            <a:r>
              <a:rPr lang="bg-BG" sz="2400" dirty="0"/>
              <a:t> </a:t>
            </a:r>
            <a:r>
              <a:rPr lang="bg-BG" sz="2400" dirty="0" err="1"/>
              <a:t>of</a:t>
            </a:r>
            <a:r>
              <a:rPr lang="bg-BG" sz="2400" dirty="0"/>
              <a:t> </a:t>
            </a:r>
            <a:r>
              <a:rPr lang="bg-BG" sz="2400" dirty="0" err="1"/>
              <a:t>Lithuania</a:t>
            </a:r>
            <a:r>
              <a:rPr lang="bg-BG" sz="2400" dirty="0"/>
              <a:t> </a:t>
            </a:r>
            <a:r>
              <a:rPr lang="bg-BG" sz="2400" dirty="0" err="1"/>
              <a:t>is</a:t>
            </a:r>
            <a:r>
              <a:rPr lang="bg-BG" sz="2400" dirty="0"/>
              <a:t> </a:t>
            </a:r>
            <a:r>
              <a:rPr lang="bg-BG" sz="2400" b="1" dirty="0" err="1"/>
              <a:t>Vilnius</a:t>
            </a:r>
            <a:r>
              <a:rPr lang="bg-BG" sz="2400" dirty="0"/>
              <a:t> </a:t>
            </a:r>
            <a:r>
              <a:rPr lang="en-US" sz="2400" dirty="0"/>
              <a:t>,</a:t>
            </a:r>
            <a:r>
              <a:rPr lang="bg-BG" sz="2400" dirty="0" err="1"/>
              <a:t>which</a:t>
            </a:r>
            <a:r>
              <a:rPr lang="bg-BG" sz="2400" dirty="0"/>
              <a:t> </a:t>
            </a:r>
            <a:r>
              <a:rPr lang="bg-BG" sz="2400" dirty="0" err="1"/>
              <a:t>is</a:t>
            </a:r>
            <a:r>
              <a:rPr lang="bg-BG" sz="2400" dirty="0"/>
              <a:t> </a:t>
            </a:r>
            <a:r>
              <a:rPr lang="bg-BG" sz="2400" dirty="0" err="1"/>
              <a:t>near</a:t>
            </a:r>
            <a:r>
              <a:rPr lang="bg-BG" sz="2400" dirty="0"/>
              <a:t> </a:t>
            </a:r>
            <a:r>
              <a:rPr lang="bg-BG" sz="2400" dirty="0" err="1"/>
              <a:t>the</a:t>
            </a:r>
            <a:r>
              <a:rPr lang="bg-BG" sz="2400" dirty="0"/>
              <a:t> </a:t>
            </a:r>
            <a:r>
              <a:rPr lang="bg-BG" sz="2400" dirty="0" err="1"/>
              <a:t>country's</a:t>
            </a:r>
            <a:r>
              <a:rPr lang="bg-BG" sz="2400" dirty="0"/>
              <a:t> </a:t>
            </a:r>
            <a:r>
              <a:rPr lang="bg-BG" sz="2400" dirty="0" err="1"/>
              <a:t>southeastern</a:t>
            </a:r>
            <a:r>
              <a:rPr lang="bg-BG" sz="2400" dirty="0"/>
              <a:t> </a:t>
            </a:r>
            <a:r>
              <a:rPr lang="bg-BG" sz="2400" dirty="0" err="1"/>
              <a:t>border</a:t>
            </a:r>
            <a:r>
              <a:rPr lang="bg-BG" sz="2400" dirty="0"/>
              <a:t>. The </a:t>
            </a:r>
            <a:r>
              <a:rPr lang="bg-BG" sz="2400" dirty="0" err="1"/>
              <a:t>Neris</a:t>
            </a:r>
            <a:r>
              <a:rPr lang="bg-BG" sz="2400" dirty="0"/>
              <a:t> </a:t>
            </a:r>
            <a:r>
              <a:rPr lang="bg-BG" sz="2400" dirty="0" err="1"/>
              <a:t>River</a:t>
            </a:r>
            <a:r>
              <a:rPr lang="bg-BG" sz="2400" dirty="0"/>
              <a:t> </a:t>
            </a:r>
            <a:r>
              <a:rPr lang="bg-BG" sz="2400" dirty="0" err="1"/>
              <a:t>runs</a:t>
            </a:r>
            <a:r>
              <a:rPr lang="bg-BG" sz="2400" dirty="0"/>
              <a:t> </a:t>
            </a:r>
            <a:r>
              <a:rPr lang="bg-BG" sz="2400" dirty="0" err="1"/>
              <a:t>through</a:t>
            </a:r>
            <a:r>
              <a:rPr lang="bg-BG" sz="2400" dirty="0"/>
              <a:t> </a:t>
            </a:r>
            <a:r>
              <a:rPr lang="bg-BG" sz="2400" dirty="0" err="1"/>
              <a:t>the</a:t>
            </a:r>
            <a:r>
              <a:rPr lang="bg-BG" sz="2400" dirty="0"/>
              <a:t> </a:t>
            </a:r>
            <a:r>
              <a:rPr lang="bg-BG" sz="2400" dirty="0" err="1"/>
              <a:t>city</a:t>
            </a:r>
            <a:r>
              <a:rPr lang="bg-BG" sz="2400" dirty="0"/>
              <a:t> </a:t>
            </a:r>
            <a:r>
              <a:rPr lang="bg-BG" sz="2400" dirty="0" err="1"/>
              <a:t>and</a:t>
            </a:r>
            <a:r>
              <a:rPr lang="bg-BG" sz="2400" dirty="0"/>
              <a:t> </a:t>
            </a:r>
            <a:r>
              <a:rPr lang="bg-BG" sz="2400" dirty="0" err="1"/>
              <a:t>has</a:t>
            </a:r>
            <a:r>
              <a:rPr lang="bg-BG" sz="2400" dirty="0"/>
              <a:t> </a:t>
            </a:r>
            <a:r>
              <a:rPr lang="bg-BG" sz="2400" dirty="0" err="1"/>
              <a:t>walking</a:t>
            </a:r>
            <a:r>
              <a:rPr lang="bg-BG" sz="2400" dirty="0"/>
              <a:t> </a:t>
            </a:r>
            <a:r>
              <a:rPr lang="bg-BG" sz="2400" dirty="0" err="1"/>
              <a:t>paths</a:t>
            </a:r>
            <a:r>
              <a:rPr lang="bg-BG" sz="2400" dirty="0"/>
              <a:t> </a:t>
            </a:r>
            <a:r>
              <a:rPr lang="bg-BG" sz="2400" dirty="0" err="1"/>
              <a:t>next</a:t>
            </a:r>
            <a:r>
              <a:rPr lang="bg-BG" sz="2400" dirty="0"/>
              <a:t> </a:t>
            </a:r>
            <a:r>
              <a:rPr lang="bg-BG" sz="2400" dirty="0" err="1"/>
              <a:t>to</a:t>
            </a:r>
            <a:r>
              <a:rPr lang="bg-BG" sz="2400" dirty="0"/>
              <a:t> </a:t>
            </a:r>
            <a:r>
              <a:rPr lang="bg-BG" sz="2400" dirty="0" err="1"/>
              <a:t>it</a:t>
            </a:r>
            <a:r>
              <a:rPr lang="bg-BG" sz="2400" dirty="0"/>
              <a:t> </a:t>
            </a:r>
            <a:r>
              <a:rPr lang="bg-BG" sz="2400" dirty="0" err="1"/>
              <a:t>so</a:t>
            </a:r>
            <a:r>
              <a:rPr lang="bg-BG" sz="2400" dirty="0"/>
              <a:t> </a:t>
            </a:r>
            <a:r>
              <a:rPr lang="bg-BG" sz="2400" dirty="0" err="1"/>
              <a:t>you</a:t>
            </a:r>
            <a:r>
              <a:rPr lang="bg-BG" sz="2400" dirty="0"/>
              <a:t> </a:t>
            </a:r>
            <a:r>
              <a:rPr lang="bg-BG" sz="2400" dirty="0" err="1"/>
              <a:t>can</a:t>
            </a:r>
            <a:r>
              <a:rPr lang="bg-BG" sz="2400" dirty="0"/>
              <a:t> </a:t>
            </a:r>
            <a:r>
              <a:rPr lang="bg-BG" sz="2400" dirty="0" err="1"/>
              <a:t>enjoy</a:t>
            </a:r>
            <a:r>
              <a:rPr lang="bg-BG" sz="2400" dirty="0"/>
              <a:t> </a:t>
            </a:r>
            <a:r>
              <a:rPr lang="bg-BG" sz="2400" dirty="0" err="1"/>
              <a:t>the</a:t>
            </a:r>
            <a:r>
              <a:rPr lang="bg-BG" sz="2400" dirty="0"/>
              <a:t> </a:t>
            </a:r>
            <a:r>
              <a:rPr lang="bg-BG" sz="2400" dirty="0" err="1"/>
              <a:t>water</a:t>
            </a:r>
            <a:r>
              <a:rPr lang="bg-BG" sz="2400" dirty="0"/>
              <a:t> </a:t>
            </a:r>
            <a:r>
              <a:rPr lang="bg-BG" sz="2400" dirty="0" err="1"/>
              <a:t>and</a:t>
            </a:r>
            <a:r>
              <a:rPr lang="bg-BG" sz="2400" dirty="0"/>
              <a:t> </a:t>
            </a:r>
            <a:r>
              <a:rPr lang="bg-BG" sz="2400" dirty="0" err="1"/>
              <a:t>even</a:t>
            </a:r>
            <a:r>
              <a:rPr lang="bg-BG" sz="2400" dirty="0"/>
              <a:t> </a:t>
            </a:r>
            <a:r>
              <a:rPr lang="bg-BG" sz="2400" dirty="0" err="1"/>
              <a:t>stop</a:t>
            </a:r>
            <a:r>
              <a:rPr lang="bg-BG" sz="2400" dirty="0"/>
              <a:t> </a:t>
            </a:r>
            <a:r>
              <a:rPr lang="bg-BG" sz="2400" dirty="0" err="1"/>
              <a:t>to</a:t>
            </a:r>
            <a:r>
              <a:rPr lang="bg-BG" sz="2400" dirty="0"/>
              <a:t> </a:t>
            </a:r>
            <a:r>
              <a:rPr lang="bg-BG" sz="2400" dirty="0" err="1"/>
              <a:t>fish</a:t>
            </a:r>
            <a:r>
              <a:rPr lang="bg-BG" sz="2400" dirty="0"/>
              <a:t>! </a:t>
            </a:r>
            <a:br>
              <a:rPr lang="bg-BG" sz="2400" dirty="0"/>
            </a:br>
            <a:endParaRPr lang="bg-BG" sz="2400" dirty="0"/>
          </a:p>
        </p:txBody>
      </p:sp>
      <p:pic>
        <p:nvPicPr>
          <p:cNvPr id="5" name="Контейнер за съдържание 4"/>
          <p:cNvPicPr>
            <a:picLocks noGrp="1" noChangeAspect="1"/>
          </p:cNvPicPr>
          <p:nvPr>
            <p:ph sz="half" idx="1"/>
          </p:nvPr>
        </p:nvPicPr>
        <p:blipFill>
          <a:blip r:embed="rId2"/>
          <a:stretch>
            <a:fillRect/>
          </a:stretch>
        </p:blipFill>
        <p:spPr>
          <a:xfrm>
            <a:off x="1982900" y="2126222"/>
            <a:ext cx="4977034" cy="3312000"/>
          </a:xfrm>
          <a:prstGeom prst="rect">
            <a:avLst/>
          </a:prstGeom>
        </p:spPr>
      </p:pic>
      <p:pic>
        <p:nvPicPr>
          <p:cNvPr id="6" name="Контейнер за съдържание 5"/>
          <p:cNvPicPr>
            <a:picLocks noGrp="1" noChangeAspect="1"/>
          </p:cNvPicPr>
          <p:nvPr>
            <p:ph sz="half" idx="2"/>
          </p:nvPr>
        </p:nvPicPr>
        <p:blipFill>
          <a:blip r:embed="rId3"/>
          <a:stretch>
            <a:fillRect/>
          </a:stretch>
        </p:blipFill>
        <p:spPr>
          <a:xfrm>
            <a:off x="7323178" y="2126222"/>
            <a:ext cx="4868822" cy="3312000"/>
          </a:xfrm>
          <a:prstGeom prst="rect">
            <a:avLst/>
          </a:prstGeom>
        </p:spPr>
      </p:pic>
    </p:spTree>
    <p:extLst>
      <p:ext uri="{BB962C8B-B14F-4D97-AF65-F5344CB8AC3E}">
        <p14:creationId xmlns:p14="http://schemas.microsoft.com/office/powerpoint/2010/main" val="553194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Sports</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323009" y="1479298"/>
            <a:ext cx="5626422" cy="3636000"/>
          </a:xfrm>
          <a:prstGeom prst="rect">
            <a:avLst/>
          </a:prstGeom>
        </p:spPr>
      </p:pic>
      <p:sp>
        <p:nvSpPr>
          <p:cNvPr id="4" name="Текстов контейнер 3"/>
          <p:cNvSpPr>
            <a:spLocks noGrp="1"/>
          </p:cNvSpPr>
          <p:nvPr>
            <p:ph type="body" sz="half" idx="2"/>
          </p:nvPr>
        </p:nvSpPr>
        <p:spPr/>
        <p:txBody>
          <a:bodyPr/>
          <a:lstStyle/>
          <a:p>
            <a:r>
              <a:rPr lang="en-US" sz="2400" dirty="0" smtClean="0"/>
              <a:t>Lithuanians are great sport people.</a:t>
            </a:r>
          </a:p>
          <a:p>
            <a:r>
              <a:rPr lang="en-US" sz="2400" dirty="0" smtClean="0"/>
              <a:t>The most popular sport is basketball.</a:t>
            </a:r>
          </a:p>
          <a:p>
            <a:r>
              <a:rPr lang="en-US" sz="2400" dirty="0" smtClean="0"/>
              <a:t>Other popular sports are athletics, </a:t>
            </a:r>
          </a:p>
          <a:p>
            <a:r>
              <a:rPr lang="en-US" sz="2400" dirty="0" smtClean="0"/>
              <a:t>Football, handball</a:t>
            </a:r>
          </a:p>
          <a:p>
            <a:endParaRPr lang="bg-BG" dirty="0"/>
          </a:p>
        </p:txBody>
      </p:sp>
    </p:spTree>
    <p:extLst>
      <p:ext uri="{BB962C8B-B14F-4D97-AF65-F5344CB8AC3E}">
        <p14:creationId xmlns:p14="http://schemas.microsoft.com/office/powerpoint/2010/main" val="3494014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Загатване">
  <a:themeElements>
    <a:clrScheme name="Загатване">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Загатване">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агатване">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227</TotalTime>
  <Words>250</Words>
  <Application>Microsoft Office PowerPoint</Application>
  <PresentationFormat>Широк екран</PresentationFormat>
  <Paragraphs>27</Paragraphs>
  <Slides>12</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12</vt:i4>
      </vt:variant>
    </vt:vector>
  </HeadingPairs>
  <TitlesOfParts>
    <vt:vector size="16" baseType="lpstr">
      <vt:lpstr>Arial</vt:lpstr>
      <vt:lpstr>Century Gothic</vt:lpstr>
      <vt:lpstr>Wingdings 3</vt:lpstr>
      <vt:lpstr>Загатване</vt:lpstr>
      <vt:lpstr>Imagine taking a hot air balloon ride over a big city. You can see for miles and notice new, tall buildings in the distance as you float over old buildings and green space with a lot of trees. You also see a river with several bridges crossing it as you glide by. You are drifting over the capital city of …….? </vt:lpstr>
      <vt:lpstr>Lithuania through my eyes </vt:lpstr>
      <vt:lpstr>                                     Lithuania is a small country on the Baltic Sea in northern Europe. It shares borders with Poland, Russia, Latvia, and Belarus.  </vt:lpstr>
      <vt:lpstr> Lithuania was named the geographic middle of Europe in 1989. It is a little bigger than the state of West Virginia and has a lot of forests, hills, and plains.  </vt:lpstr>
      <vt:lpstr>Lithuanian flag Yellow is for golden plain Green for forest Red for blood of heroes </vt:lpstr>
      <vt:lpstr>Lithuanian nature Do you know that Lithuania has 758 rivers and over 2 800 lakes? </vt:lpstr>
      <vt:lpstr>Trakai historical - national park</vt:lpstr>
      <vt:lpstr>The capital city of Lithuania is Vilnius ,which is near the country's southeastern border. The Neris River runs through the city and has walking paths next to it so you can enjoy the water and even stop to fish!  </vt:lpstr>
      <vt:lpstr>Sports</vt:lpstr>
      <vt:lpstr>Food</vt:lpstr>
      <vt:lpstr>Music and dance</vt:lpstr>
      <vt:lpstr>If you want to know more..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 of social life learning through English</dc:title>
  <dc:creator>dineva</dc:creator>
  <cp:lastModifiedBy>dineva</cp:lastModifiedBy>
  <cp:revision>40</cp:revision>
  <dcterms:created xsi:type="dcterms:W3CDTF">2016-10-25T16:05:52Z</dcterms:created>
  <dcterms:modified xsi:type="dcterms:W3CDTF">2016-10-28T03:15:55Z</dcterms:modified>
</cp:coreProperties>
</file>