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3" r:id="rId5"/>
    <p:sldId id="260" r:id="rId6"/>
    <p:sldId id="261" r:id="rId7"/>
    <p:sldId id="262" r:id="rId8"/>
    <p:sldId id="264" r:id="rId9"/>
    <p:sldId id="265" r:id="rId10"/>
    <p:sldId id="267" r:id="rId11"/>
    <p:sldId id="266"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bg-BG" smtClean="0"/>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smtClean="0"/>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bg-BG" smtClean="0"/>
              <a:t>Редакт. стил загл. образец</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bg-BG" smtClean="0"/>
              <a:t>Редакт. стил загл. образец</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10/28/2016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10/28/2016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p:txBody>
          <a:bodyPr>
            <a:noAutofit/>
          </a:bodyPr>
          <a:lstStyle/>
          <a:p>
            <a:pPr algn="ctr"/>
            <a:r>
              <a:rPr lang="en-US" sz="3600" dirty="0" smtClean="0"/>
              <a:t>I am a country which sits </a:t>
            </a:r>
            <a:br>
              <a:rPr lang="en-US" sz="3600" dirty="0" smtClean="0"/>
            </a:br>
            <a:r>
              <a:rPr lang="en-US" sz="3600" dirty="0" smtClean="0"/>
              <a:t>at two continents, Europe and Asia, although around 97% </a:t>
            </a:r>
            <a:br>
              <a:rPr lang="en-US" sz="3600" dirty="0" smtClean="0"/>
            </a:br>
            <a:r>
              <a:rPr lang="en-US" sz="3600" dirty="0" smtClean="0"/>
              <a:t>of my area is on the Asian side</a:t>
            </a:r>
            <a:endParaRPr lang="bg-BG" sz="3600" dirty="0"/>
          </a:p>
        </p:txBody>
      </p:sp>
      <p:sp>
        <p:nvSpPr>
          <p:cNvPr id="3" name="Подзаглавие 2"/>
          <p:cNvSpPr>
            <a:spLocks noGrp="1"/>
          </p:cNvSpPr>
          <p:nvPr>
            <p:ph type="subTitle" idx="1"/>
          </p:nvPr>
        </p:nvSpPr>
        <p:spPr/>
        <p:txBody>
          <a:bodyPr>
            <a:normAutofit/>
          </a:bodyPr>
          <a:lstStyle/>
          <a:p>
            <a:pPr algn="ctr"/>
            <a:r>
              <a:rPr lang="en-US" sz="3200" dirty="0" smtClean="0"/>
              <a:t>Do you know me?</a:t>
            </a:r>
            <a:endParaRPr lang="bg-BG" sz="3200" dirty="0"/>
          </a:p>
        </p:txBody>
      </p:sp>
    </p:spTree>
    <p:extLst>
      <p:ext uri="{BB962C8B-B14F-4D97-AF65-F5344CB8AC3E}">
        <p14:creationId xmlns:p14="http://schemas.microsoft.com/office/powerpoint/2010/main" val="39211000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Food</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537324" y="1372394"/>
            <a:ext cx="4851240" cy="3636000"/>
          </a:xfrm>
          <a:prstGeom prst="rect">
            <a:avLst/>
          </a:prstGeom>
        </p:spPr>
      </p:pic>
      <p:sp>
        <p:nvSpPr>
          <p:cNvPr id="4" name="Текстов контейнер 3"/>
          <p:cNvSpPr>
            <a:spLocks noGrp="1"/>
          </p:cNvSpPr>
          <p:nvPr>
            <p:ph type="body" sz="half" idx="2"/>
          </p:nvPr>
        </p:nvSpPr>
        <p:spPr>
          <a:xfrm>
            <a:off x="2220687" y="1598615"/>
            <a:ext cx="3739242" cy="4262436"/>
          </a:xfrm>
        </p:spPr>
        <p:txBody>
          <a:bodyPr>
            <a:normAutofit fontScale="92500"/>
          </a:bodyPr>
          <a:lstStyle/>
          <a:p>
            <a:r>
              <a:rPr lang="en-US" sz="2800" b="1" dirty="0"/>
              <a:t>Street </a:t>
            </a:r>
            <a:r>
              <a:rPr lang="en-US" sz="2800" b="1" dirty="0" smtClean="0"/>
              <a:t>kebab</a:t>
            </a:r>
          </a:p>
          <a:p>
            <a:r>
              <a:rPr lang="en-US" sz="2800" dirty="0"/>
              <a:t>C</a:t>
            </a:r>
            <a:r>
              <a:rPr lang="en-US" sz="2800" dirty="0" smtClean="0"/>
              <a:t>hicken </a:t>
            </a:r>
            <a:r>
              <a:rPr lang="en-US" sz="2800" dirty="0"/>
              <a:t>or beef are cooked slowly before the cook slices stripes from the outside of the skewer, places them in a pastry wrap, and then fills it with lettuce, onions, and tomatoes</a:t>
            </a:r>
            <a:endParaRPr lang="bg-BG" sz="2800" dirty="0"/>
          </a:p>
        </p:txBody>
      </p:sp>
    </p:spTree>
    <p:extLst>
      <p:ext uri="{BB962C8B-B14F-4D97-AF65-F5344CB8AC3E}">
        <p14:creationId xmlns:p14="http://schemas.microsoft.com/office/powerpoint/2010/main" val="2748535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dirty="0" smtClean="0"/>
              <a:t>Folk dance</a:t>
            </a:r>
            <a:endParaRPr lang="bg-BG" sz="3600" dirty="0"/>
          </a:p>
        </p:txBody>
      </p:sp>
      <p:pic>
        <p:nvPicPr>
          <p:cNvPr id="5" name="Контейнер за съдържание 4"/>
          <p:cNvPicPr>
            <a:picLocks noGrp="1" noChangeAspect="1"/>
          </p:cNvPicPr>
          <p:nvPr>
            <p:ph idx="1"/>
          </p:nvPr>
        </p:nvPicPr>
        <p:blipFill>
          <a:blip r:embed="rId2"/>
          <a:stretch>
            <a:fillRect/>
          </a:stretch>
        </p:blipFill>
        <p:spPr>
          <a:xfrm>
            <a:off x="7098235" y="446088"/>
            <a:ext cx="3631156" cy="5414962"/>
          </a:xfrm>
          <a:prstGeom prst="rect">
            <a:avLst/>
          </a:prstGeom>
        </p:spPr>
      </p:pic>
      <p:sp>
        <p:nvSpPr>
          <p:cNvPr id="4" name="Текстов контейнер 3"/>
          <p:cNvSpPr>
            <a:spLocks noGrp="1"/>
          </p:cNvSpPr>
          <p:nvPr>
            <p:ph type="body" sz="half" idx="2"/>
          </p:nvPr>
        </p:nvSpPr>
        <p:spPr/>
        <p:txBody>
          <a:bodyPr>
            <a:normAutofit/>
          </a:bodyPr>
          <a:lstStyle/>
          <a:p>
            <a:r>
              <a:rPr lang="en-US" sz="2800" b="1" dirty="0"/>
              <a:t>Belly </a:t>
            </a:r>
            <a:r>
              <a:rPr lang="en-US" sz="2800" b="1" dirty="0" smtClean="0"/>
              <a:t>dance</a:t>
            </a:r>
            <a:r>
              <a:rPr lang="en-US" sz="2800" dirty="0" smtClean="0"/>
              <a:t> </a:t>
            </a:r>
            <a:r>
              <a:rPr lang="en-US" sz="2800" dirty="0"/>
              <a:t>is an expressive dance which emphasizes complex movements of the </a:t>
            </a:r>
            <a:r>
              <a:rPr lang="en-US" sz="2800" dirty="0" smtClean="0"/>
              <a:t>torso. It has many different </a:t>
            </a:r>
            <a:r>
              <a:rPr lang="en-US" sz="2800" dirty="0"/>
              <a:t>costume and dance </a:t>
            </a:r>
            <a:r>
              <a:rPr lang="en-US" sz="2800" dirty="0" smtClean="0"/>
              <a:t>style.</a:t>
            </a:r>
            <a:endParaRPr lang="bg-BG" sz="2800" dirty="0"/>
          </a:p>
        </p:txBody>
      </p:sp>
    </p:spTree>
    <p:extLst>
      <p:ext uri="{BB962C8B-B14F-4D97-AF65-F5344CB8AC3E}">
        <p14:creationId xmlns:p14="http://schemas.microsoft.com/office/powerpoint/2010/main" val="1071122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normAutofit/>
          </a:bodyPr>
          <a:lstStyle/>
          <a:p>
            <a:pPr marL="0" indent="0" algn="ctr">
              <a:buNone/>
            </a:pPr>
            <a:r>
              <a:rPr lang="en-US" sz="4400" dirty="0" smtClean="0"/>
              <a:t>You’re welcome to this challenge!</a:t>
            </a:r>
            <a:endParaRPr lang="en-US" sz="4400" dirty="0"/>
          </a:p>
          <a:p>
            <a:pPr marL="0" indent="0" algn="ctr">
              <a:buNone/>
            </a:pPr>
            <a:endParaRPr lang="en-US" sz="4400" dirty="0" smtClean="0"/>
          </a:p>
          <a:p>
            <a:pPr marL="0" indent="0" algn="ctr">
              <a:buNone/>
            </a:pPr>
            <a:r>
              <a:rPr lang="en-US" sz="4400" dirty="0" smtClean="0"/>
              <a:t>“Next </a:t>
            </a:r>
            <a:r>
              <a:rPr lang="en-US" sz="4400" dirty="0"/>
              <a:t>step of social life learning through </a:t>
            </a:r>
            <a:r>
              <a:rPr lang="en-US" sz="4400" dirty="0" smtClean="0"/>
              <a:t>English”</a:t>
            </a:r>
            <a:endParaRPr lang="en-US" sz="4400" dirty="0"/>
          </a:p>
          <a:p>
            <a:endParaRPr lang="bg-BG" dirty="0"/>
          </a:p>
        </p:txBody>
      </p:sp>
    </p:spTree>
    <p:extLst>
      <p:ext uri="{BB962C8B-B14F-4D97-AF65-F5344CB8AC3E}">
        <p14:creationId xmlns:p14="http://schemas.microsoft.com/office/powerpoint/2010/main" val="2779595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p:cNvPicPr>
            <a:picLocks noChangeAspect="1"/>
          </p:cNvPicPr>
          <p:nvPr/>
        </p:nvPicPr>
        <p:blipFill>
          <a:blip r:embed="rId2"/>
          <a:stretch>
            <a:fillRect/>
          </a:stretch>
        </p:blipFill>
        <p:spPr>
          <a:xfrm>
            <a:off x="0" y="0"/>
            <a:ext cx="5712447" cy="1627773"/>
          </a:xfrm>
          <a:prstGeom prst="rect">
            <a:avLst/>
          </a:prstGeom>
        </p:spPr>
      </p:pic>
      <p:sp>
        <p:nvSpPr>
          <p:cNvPr id="2" name="Заглавие 1"/>
          <p:cNvSpPr>
            <a:spLocks noGrp="1"/>
          </p:cNvSpPr>
          <p:nvPr>
            <p:ph type="title"/>
          </p:nvPr>
        </p:nvSpPr>
        <p:spPr/>
        <p:txBody>
          <a:bodyPr/>
          <a:lstStyle/>
          <a:p>
            <a:endParaRPr lang="bg-BG" dirty="0"/>
          </a:p>
        </p:txBody>
      </p:sp>
      <p:sp>
        <p:nvSpPr>
          <p:cNvPr id="3" name="Контейнер за съдържание 2"/>
          <p:cNvSpPr>
            <a:spLocks noGrp="1"/>
          </p:cNvSpPr>
          <p:nvPr>
            <p:ph idx="1"/>
          </p:nvPr>
        </p:nvSpPr>
        <p:spPr/>
        <p:txBody>
          <a:bodyPr>
            <a:normAutofit fontScale="92500" lnSpcReduction="20000"/>
          </a:bodyPr>
          <a:lstStyle/>
          <a:p>
            <a:pPr marL="0" indent="0" algn="ctr">
              <a:buNone/>
            </a:pPr>
            <a:r>
              <a:rPr lang="en-US" sz="4400" dirty="0" smtClean="0"/>
              <a:t>The Republic of Turkey </a:t>
            </a:r>
          </a:p>
          <a:p>
            <a:pPr marL="0" indent="0" algn="ctr">
              <a:buNone/>
            </a:pPr>
            <a:r>
              <a:rPr lang="en-US" sz="4400" dirty="0" smtClean="0"/>
              <a:t>through my eyes</a:t>
            </a:r>
          </a:p>
          <a:p>
            <a:pPr marL="0" indent="0" algn="ctr">
              <a:buNone/>
            </a:pPr>
            <a:endParaRPr lang="en-US" sz="4400" dirty="0"/>
          </a:p>
          <a:p>
            <a:pPr marL="0" indent="0" algn="ctr">
              <a:buNone/>
            </a:pPr>
            <a:endParaRPr lang="en-US" sz="4400" dirty="0" smtClean="0"/>
          </a:p>
          <a:p>
            <a:pPr marL="0" indent="0" algn="ctr">
              <a:buNone/>
            </a:pPr>
            <a:r>
              <a:rPr lang="en-US" sz="4400" dirty="0" smtClean="0"/>
              <a:t>Next </a:t>
            </a:r>
            <a:r>
              <a:rPr lang="en-US" sz="4400" dirty="0"/>
              <a:t>step of social life learning through English</a:t>
            </a:r>
          </a:p>
          <a:p>
            <a:endParaRPr lang="bg-BG" dirty="0"/>
          </a:p>
        </p:txBody>
      </p:sp>
    </p:spTree>
    <p:extLst>
      <p:ext uri="{BB962C8B-B14F-4D97-AF65-F5344CB8AC3E}">
        <p14:creationId xmlns:p14="http://schemas.microsoft.com/office/powerpoint/2010/main" val="42738493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en-US" sz="2800" dirty="0"/>
              <a:t>There are eight countries that share a border with Turkey including Armenia, Azerbaijan, Iran, Iraq, Syria, Bulgaria, Greece, and Georgia</a:t>
            </a:r>
            <a:endParaRPr lang="bg-BG" sz="2800" dirty="0"/>
          </a:p>
        </p:txBody>
      </p:sp>
      <p:pic>
        <p:nvPicPr>
          <p:cNvPr id="4" name="Контейнер за съдържание 3"/>
          <p:cNvPicPr>
            <a:picLocks noGrp="1" noChangeAspect="1"/>
          </p:cNvPicPr>
          <p:nvPr>
            <p:ph idx="1"/>
          </p:nvPr>
        </p:nvPicPr>
        <p:blipFill>
          <a:blip r:embed="rId2"/>
          <a:stretch>
            <a:fillRect/>
          </a:stretch>
        </p:blipFill>
        <p:spPr>
          <a:xfrm>
            <a:off x="3748538" y="2553153"/>
            <a:ext cx="6369233" cy="3312000"/>
          </a:xfrm>
          <a:prstGeom prst="rect">
            <a:avLst/>
          </a:prstGeom>
        </p:spPr>
      </p:pic>
    </p:spTree>
    <p:extLst>
      <p:ext uri="{BB962C8B-B14F-4D97-AF65-F5344CB8AC3E}">
        <p14:creationId xmlns:p14="http://schemas.microsoft.com/office/powerpoint/2010/main" val="2326130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en-US" dirty="0"/>
              <a:t>Just over 80 million people live in Turkey </a:t>
            </a:r>
            <a:endParaRPr lang="bg-BG" dirty="0"/>
          </a:p>
        </p:txBody>
      </p:sp>
      <p:pic>
        <p:nvPicPr>
          <p:cNvPr id="4" name="Контейнер за съдържание 3"/>
          <p:cNvPicPr>
            <a:picLocks noGrp="1" noChangeAspect="1"/>
          </p:cNvPicPr>
          <p:nvPr>
            <p:ph idx="1"/>
          </p:nvPr>
        </p:nvPicPr>
        <p:blipFill>
          <a:blip r:embed="rId2"/>
          <a:stretch>
            <a:fillRect/>
          </a:stretch>
        </p:blipFill>
        <p:spPr>
          <a:xfrm>
            <a:off x="3928156" y="1905000"/>
            <a:ext cx="5022000" cy="3348000"/>
          </a:xfrm>
          <a:prstGeom prst="rect">
            <a:avLst/>
          </a:prstGeom>
        </p:spPr>
      </p:pic>
    </p:spTree>
    <p:extLst>
      <p:ext uri="{BB962C8B-B14F-4D97-AF65-F5344CB8AC3E}">
        <p14:creationId xmlns:p14="http://schemas.microsoft.com/office/powerpoint/2010/main" val="2303298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t>Turkey flag. </a:t>
            </a:r>
            <a:r>
              <a:rPr lang="en-US" sz="3100" dirty="0"/>
              <a:t>According to legend, the </a:t>
            </a:r>
            <a:r>
              <a:rPr lang="en-US" sz="3100" i="1" dirty="0"/>
              <a:t>flag</a:t>
            </a:r>
            <a:r>
              <a:rPr lang="en-US" sz="3100" dirty="0"/>
              <a:t> represents the reflection of the moon and a star in a pool of blood of </a:t>
            </a:r>
            <a:r>
              <a:rPr lang="en-US" sz="3100" i="1" dirty="0"/>
              <a:t>Turkish</a:t>
            </a:r>
            <a:r>
              <a:rPr lang="en-US" sz="3100" dirty="0"/>
              <a:t> warriors</a:t>
            </a:r>
            <a:endParaRPr lang="bg-BG" sz="3100" dirty="0"/>
          </a:p>
        </p:txBody>
      </p:sp>
      <p:pic>
        <p:nvPicPr>
          <p:cNvPr id="4" name="Контейнер за съдържание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140" y="2133600"/>
            <a:ext cx="5671545" cy="3778250"/>
          </a:xfrm>
        </p:spPr>
      </p:pic>
    </p:spTree>
    <p:extLst>
      <p:ext uri="{BB962C8B-B14F-4D97-AF65-F5344CB8AC3E}">
        <p14:creationId xmlns:p14="http://schemas.microsoft.com/office/powerpoint/2010/main" val="1371255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Autofit/>
          </a:bodyPr>
          <a:lstStyle/>
          <a:p>
            <a:r>
              <a:rPr lang="en-US" sz="2400" b="1" dirty="0"/>
              <a:t>Ankara</a:t>
            </a:r>
            <a:r>
              <a:rPr lang="en-US" sz="2400" dirty="0"/>
              <a:t> is the capital city of Turkey and the second largest city in the country after Istanbul. It is located at the heart of both Turkey and Central Anatolia. The population is around 4.5 million.</a:t>
            </a:r>
            <a:endParaRPr lang="bg-BG" sz="2400" dirty="0"/>
          </a:p>
        </p:txBody>
      </p:sp>
      <p:pic>
        <p:nvPicPr>
          <p:cNvPr id="4" name="Контейнер за съдържание 3"/>
          <p:cNvPicPr>
            <a:picLocks noGrp="1" noChangeAspect="1"/>
          </p:cNvPicPr>
          <p:nvPr>
            <p:ph idx="1"/>
          </p:nvPr>
        </p:nvPicPr>
        <p:blipFill>
          <a:blip r:embed="rId2"/>
          <a:stretch>
            <a:fillRect/>
          </a:stretch>
        </p:blipFill>
        <p:spPr>
          <a:xfrm>
            <a:off x="2589213" y="2458620"/>
            <a:ext cx="8915400" cy="3128210"/>
          </a:xfrm>
          <a:prstGeom prst="rect">
            <a:avLst/>
          </a:prstGeom>
        </p:spPr>
      </p:pic>
    </p:spTree>
    <p:extLst>
      <p:ext uri="{BB962C8B-B14F-4D97-AF65-F5344CB8AC3E}">
        <p14:creationId xmlns:p14="http://schemas.microsoft.com/office/powerpoint/2010/main" val="3820173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smtClean="0"/>
              <a:t>Istanbul </a:t>
            </a:r>
            <a:r>
              <a:rPr lang="en-US" dirty="0"/>
              <a:t>is the largest city in Turkey and is the third most populous urban area in Europe. </a:t>
            </a:r>
            <a:endParaRPr lang="bg-BG" dirty="0"/>
          </a:p>
        </p:txBody>
      </p:sp>
      <p:pic>
        <p:nvPicPr>
          <p:cNvPr id="4" name="Контейнер за съдържание 3"/>
          <p:cNvPicPr>
            <a:picLocks noGrp="1" noChangeAspect="1"/>
          </p:cNvPicPr>
          <p:nvPr>
            <p:ph idx="1"/>
          </p:nvPr>
        </p:nvPicPr>
        <p:blipFill>
          <a:blip r:embed="rId2"/>
          <a:stretch>
            <a:fillRect/>
          </a:stretch>
        </p:blipFill>
        <p:spPr>
          <a:xfrm>
            <a:off x="3875660" y="2301421"/>
            <a:ext cx="6346216" cy="3564000"/>
          </a:xfrm>
          <a:prstGeom prst="rect">
            <a:avLst/>
          </a:prstGeom>
        </p:spPr>
      </p:pic>
    </p:spTree>
    <p:extLst>
      <p:ext uri="{BB962C8B-B14F-4D97-AF65-F5344CB8AC3E}">
        <p14:creationId xmlns:p14="http://schemas.microsoft.com/office/powerpoint/2010/main" val="26562561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Sport</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445477" y="1806462"/>
            <a:ext cx="5460000" cy="3276000"/>
          </a:xfrm>
          <a:prstGeom prst="rect">
            <a:avLst/>
          </a:prstGeom>
        </p:spPr>
      </p:pic>
      <p:sp>
        <p:nvSpPr>
          <p:cNvPr id="4" name="Текстов контейнер 3"/>
          <p:cNvSpPr>
            <a:spLocks noGrp="1"/>
          </p:cNvSpPr>
          <p:nvPr>
            <p:ph type="body" sz="half" idx="2"/>
          </p:nvPr>
        </p:nvSpPr>
        <p:spPr/>
        <p:txBody>
          <a:bodyPr/>
          <a:lstStyle/>
          <a:p>
            <a:r>
              <a:rPr lang="en-US" sz="2400" dirty="0"/>
              <a:t>The most popular sport in Turkey is football (soccer), the Turkish national team came third in the 2002 World Cup Finals.</a:t>
            </a:r>
          </a:p>
          <a:p>
            <a:r>
              <a:rPr lang="en-US" sz="2400" dirty="0"/>
              <a:t>Basketball and volleyball are also popular sports in Turkey</a:t>
            </a:r>
          </a:p>
          <a:p>
            <a:endParaRPr lang="bg-BG" dirty="0"/>
          </a:p>
        </p:txBody>
      </p:sp>
    </p:spTree>
    <p:extLst>
      <p:ext uri="{BB962C8B-B14F-4D97-AF65-F5344CB8AC3E}">
        <p14:creationId xmlns:p14="http://schemas.microsoft.com/office/powerpoint/2010/main" val="155111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200" dirty="0" smtClean="0"/>
              <a:t>Food</a:t>
            </a:r>
            <a:endParaRPr lang="bg-BG" sz="3200" dirty="0"/>
          </a:p>
        </p:txBody>
      </p:sp>
      <p:pic>
        <p:nvPicPr>
          <p:cNvPr id="5" name="Контейнер за съдържание 4"/>
          <p:cNvPicPr>
            <a:picLocks noGrp="1" noChangeAspect="1"/>
          </p:cNvPicPr>
          <p:nvPr>
            <p:ph idx="1"/>
          </p:nvPr>
        </p:nvPicPr>
        <p:blipFill>
          <a:blip r:embed="rId2"/>
          <a:stretch>
            <a:fillRect/>
          </a:stretch>
        </p:blipFill>
        <p:spPr>
          <a:xfrm>
            <a:off x="6323013" y="1429509"/>
            <a:ext cx="5181600" cy="3448119"/>
          </a:xfrm>
          <a:prstGeom prst="rect">
            <a:avLst/>
          </a:prstGeom>
        </p:spPr>
      </p:pic>
      <p:sp>
        <p:nvSpPr>
          <p:cNvPr id="4" name="Текстов контейнер 3"/>
          <p:cNvSpPr>
            <a:spLocks noGrp="1"/>
          </p:cNvSpPr>
          <p:nvPr>
            <p:ph type="body" sz="half" idx="2"/>
          </p:nvPr>
        </p:nvSpPr>
        <p:spPr/>
        <p:txBody>
          <a:bodyPr>
            <a:normAutofit/>
          </a:bodyPr>
          <a:lstStyle/>
          <a:p>
            <a:r>
              <a:rPr lang="en-US" sz="2400" dirty="0"/>
              <a:t>Possibly the most popular Turkish food is baklava which will suit anyone with a sweet tooth</a:t>
            </a:r>
            <a:r>
              <a:rPr lang="en-US" sz="2400" dirty="0" smtClean="0"/>
              <a:t>. </a:t>
            </a:r>
            <a:r>
              <a:rPr lang="en-US" sz="2400" dirty="0" smtClean="0"/>
              <a:t>I</a:t>
            </a:r>
            <a:r>
              <a:rPr lang="en-US" sz="2400" dirty="0" smtClean="0"/>
              <a:t>t has layers </a:t>
            </a:r>
            <a:r>
              <a:rPr lang="en-US" sz="2400" dirty="0"/>
              <a:t>of filo pastries, filled with nuts and then covered with a sweet honey or syrup</a:t>
            </a:r>
            <a:endParaRPr lang="bg-BG" sz="2400" dirty="0"/>
          </a:p>
        </p:txBody>
      </p:sp>
    </p:spTree>
    <p:extLst>
      <p:ext uri="{BB962C8B-B14F-4D97-AF65-F5344CB8AC3E}">
        <p14:creationId xmlns:p14="http://schemas.microsoft.com/office/powerpoint/2010/main" val="1425569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Загатване">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59</TotalTime>
  <Words>294</Words>
  <Application>Microsoft Office PowerPoint</Application>
  <PresentationFormat>Широк екран</PresentationFormat>
  <Paragraphs>25</Paragraphs>
  <Slides>12</Slides>
  <Notes>0</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12</vt:i4>
      </vt:variant>
    </vt:vector>
  </HeadingPairs>
  <TitlesOfParts>
    <vt:vector size="16" baseType="lpstr">
      <vt:lpstr>Arial</vt:lpstr>
      <vt:lpstr>Century Gothic</vt:lpstr>
      <vt:lpstr>Wingdings 3</vt:lpstr>
      <vt:lpstr>Загатване</vt:lpstr>
      <vt:lpstr>I am a country which sits  at two continents, Europe and Asia, although around 97%  of my area is on the Asian side</vt:lpstr>
      <vt:lpstr>Презентация на PowerPoint</vt:lpstr>
      <vt:lpstr>There are eight countries that share a border with Turkey including Armenia, Azerbaijan, Iran, Iraq, Syria, Bulgaria, Greece, and Georgia</vt:lpstr>
      <vt:lpstr>Just over 80 million people live in Turkey </vt:lpstr>
      <vt:lpstr>Turkey flag. According to legend, the flag represents the reflection of the moon and a star in a pool of blood of Turkish warriors</vt:lpstr>
      <vt:lpstr>Ankara is the capital city of Turkey and the second largest city in the country after Istanbul. It is located at the heart of both Turkey and Central Anatolia. The population is around 4.5 million.</vt:lpstr>
      <vt:lpstr>Istanbul is the largest city in Turkey and is the third most populous urban area in Europe. </vt:lpstr>
      <vt:lpstr>Sport</vt:lpstr>
      <vt:lpstr>Food</vt:lpstr>
      <vt:lpstr>Food</vt:lpstr>
      <vt:lpstr>Folk dance</vt:lpstr>
      <vt:lpstr>Презентация на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a country which sits  at two continents, Europe and Asia, although around 97%  of my area is on the Asian side</dc:title>
  <dc:creator>dineva</dc:creator>
  <cp:lastModifiedBy>dineva</cp:lastModifiedBy>
  <cp:revision>27</cp:revision>
  <dcterms:created xsi:type="dcterms:W3CDTF">2016-10-27T19:06:15Z</dcterms:created>
  <dcterms:modified xsi:type="dcterms:W3CDTF">2016-10-28T03:12:53Z</dcterms:modified>
</cp:coreProperties>
</file>